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Gill Sans" panose="020B0502020104020203" pitchFamily="34" charset="-79"/>
      <p:regular r:id="rId18"/>
      <p:bold r:id="rId19"/>
    </p:embeddedFont>
    <p:embeddedFont>
      <p:font typeface="Helvetica Neue" panose="02000503000000020004" pitchFamily="2" charset="0"/>
      <p:regular r:id="rId20"/>
      <p:bold r:id="rId21"/>
      <p:italic r:id="rId22"/>
      <p:boldItalic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4" roundtripDataSignature="AMtx7mh+vpl0nFl5g0ytgdIxwG+CUqNWE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564"/>
    <p:restoredTop sz="94693"/>
  </p:normalViewPr>
  <p:slideViewPr>
    <p:cSldViewPr snapToGrid="0">
      <p:cViewPr varScale="1">
        <p:scale>
          <a:sx n="141" d="100"/>
          <a:sy n="141" d="100"/>
        </p:scale>
        <p:origin x="336" y="17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customschemas.google.com/relationships/presentationmetadata" Target="metadata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3"/>
          <p:cNvSpPr/>
          <p:nvPr/>
        </p:nvSpPr>
        <p:spPr>
          <a:xfrm>
            <a:off x="182241" y="2203290"/>
            <a:ext cx="8787652" cy="246858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13"/>
          <p:cNvSpPr txBox="1">
            <a:spLocks noGrp="1"/>
          </p:cNvSpPr>
          <p:nvPr>
            <p:ph type="ctrTitle"/>
          </p:nvPr>
        </p:nvSpPr>
        <p:spPr>
          <a:xfrm>
            <a:off x="242754" y="2300865"/>
            <a:ext cx="5815852" cy="1504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ill Sans"/>
              <a:buNone/>
              <a:defRPr sz="360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3"/>
          <p:cNvSpPr txBox="1">
            <a:spLocks noGrp="1"/>
          </p:cNvSpPr>
          <p:nvPr>
            <p:ph type="subTitle" idx="1"/>
          </p:nvPr>
        </p:nvSpPr>
        <p:spPr>
          <a:xfrm>
            <a:off x="316712" y="3800535"/>
            <a:ext cx="5741894" cy="590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320"/>
              </a:spcBef>
              <a:spcAft>
                <a:spcPts val="0"/>
              </a:spcAft>
              <a:buSzPts val="1472"/>
              <a:buNone/>
              <a:defRPr sz="1600" cap="none">
                <a:solidFill>
                  <a:schemeClr val="accent2"/>
                </a:solidFill>
              </a:defRPr>
            </a:lvl1pPr>
            <a:lvl2pPr lvl="1" algn="ctr">
              <a:spcBef>
                <a:spcPts val="600"/>
              </a:spcBef>
              <a:spcAft>
                <a:spcPts val="0"/>
              </a:spcAft>
              <a:buSzPts val="1472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600"/>
              </a:spcBef>
              <a:spcAft>
                <a:spcPts val="0"/>
              </a:spcAft>
              <a:buSzPts val="1288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600"/>
              </a:spcBef>
              <a:spcAft>
                <a:spcPts val="600"/>
              </a:spcAft>
              <a:buSzPts val="1104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13"/>
          <p:cNvSpPr txBox="1"/>
          <p:nvPr/>
        </p:nvSpPr>
        <p:spPr>
          <a:xfrm>
            <a:off x="4808377" y="357846"/>
            <a:ext cx="4161516" cy="5094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723"/>
              <a:buFont typeface="Noto Sans Symbols"/>
              <a:buNone/>
            </a:pPr>
            <a:r>
              <a:rPr lang="en-US" sz="296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SPIKE PRIME LESSONS</a:t>
            </a:r>
            <a:endParaRPr/>
          </a:p>
        </p:txBody>
      </p:sp>
      <p:sp>
        <p:nvSpPr>
          <p:cNvPr id="24" name="Google Shape;24;p13"/>
          <p:cNvSpPr txBox="1"/>
          <p:nvPr/>
        </p:nvSpPr>
        <p:spPr>
          <a:xfrm>
            <a:off x="6058605" y="737053"/>
            <a:ext cx="2911288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ill Sans"/>
              <a:buNone/>
            </a:pPr>
            <a:r>
              <a:rPr lang="en-US" sz="1600" b="0" i="0" u="none" strike="noStrike" cap="none" dirty="0" err="1">
                <a:solidFill>
                  <a:schemeClr val="dk1"/>
                </a:solidFill>
                <a:latin typeface="Gill Sans"/>
                <a:ea typeface="Arial"/>
                <a:cs typeface="Gill Sans"/>
                <a:sym typeface="Arial"/>
              </a:rPr>
              <a:t>Pelos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Gill Sans"/>
                <a:ea typeface="Arial"/>
                <a:cs typeface="Gill Sans"/>
                <a:sym typeface="Arial"/>
              </a:rPr>
              <a:t> </a:t>
            </a:r>
            <a:r>
              <a:rPr lang="en-US" sz="1600" b="0" i="0" u="none" strike="noStrike" cap="none" dirty="0" err="1">
                <a:solidFill>
                  <a:schemeClr val="dk1"/>
                </a:solidFill>
                <a:latin typeface="Gill Sans"/>
                <a:ea typeface="Arial"/>
                <a:cs typeface="Gill Sans"/>
                <a:sym typeface="Arial"/>
              </a:rPr>
              <a:t>criadores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Gill Sans"/>
                <a:ea typeface="Arial"/>
                <a:cs typeface="Gill Sans"/>
                <a:sym typeface="Arial"/>
              </a:rPr>
              <a:t> do </a:t>
            </a: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EV3Lessons</a:t>
            </a:r>
            <a:endParaRPr dirty="0"/>
          </a:p>
        </p:txBody>
      </p:sp>
      <p:pic>
        <p:nvPicPr>
          <p:cNvPr id="25" name="Google Shape;25;p13" descr="A picture containing sitting, game, remote, video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24582" t="2888" r="29917" b="4666"/>
          <a:stretch/>
        </p:blipFill>
        <p:spPr>
          <a:xfrm>
            <a:off x="6058605" y="1349909"/>
            <a:ext cx="2672408" cy="407224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" name="Google Shape;26;p13"/>
          <p:cNvGrpSpPr/>
          <p:nvPr/>
        </p:nvGrpSpPr>
        <p:grpSpPr>
          <a:xfrm>
            <a:off x="191917" y="5040728"/>
            <a:ext cx="4773538" cy="1188622"/>
            <a:chOff x="131592" y="5034964"/>
            <a:chExt cx="4773538" cy="1188622"/>
          </a:xfrm>
        </p:grpSpPr>
        <p:pic>
          <p:nvPicPr>
            <p:cNvPr id="27" name="Google Shape;27;p13" descr="A picture containing drawing, window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326564" y="5034964"/>
              <a:ext cx="1188622" cy="11886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" name="Google Shape;28;p13" descr="A picture containing building, drawing&#10;&#10;Description automatically generated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31592" y="5034964"/>
              <a:ext cx="1188622" cy="11886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" name="Google Shape;29;p13" descr="A picture containing drawing, holding&#10;&#10;Description automatically generated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3716508" y="5034964"/>
              <a:ext cx="1188622" cy="11886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" name="Google Shape;30;p13" descr="A picture containing drawing, building, purple, window&#10;&#10;Description automatically generated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2521536" y="5034964"/>
              <a:ext cx="1188622" cy="118862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4" name="Picture 13" descr="A picture containing drawing&#10;&#10;Description automatically generated">
            <a:extLst>
              <a:ext uri="{FF2B5EF4-FFF2-40B4-BE49-F238E27FC236}">
                <a16:creationId xmlns:a16="http://schemas.microsoft.com/office/drawing/2014/main" id="{74C4B679-013D-884A-9792-BEFD7D753F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 b="32885"/>
          <a:stretch/>
        </p:blipFill>
        <p:spPr>
          <a:xfrm>
            <a:off x="179837" y="1052244"/>
            <a:ext cx="1668346" cy="111970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2"/>
          <p:cNvSpPr/>
          <p:nvPr/>
        </p:nvSpPr>
        <p:spPr>
          <a:xfrm>
            <a:off x="448092" y="599725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22"/>
          <p:cNvSpPr txBox="1">
            <a:spLocks noGrp="1"/>
          </p:cNvSpPr>
          <p:nvPr>
            <p:ph type="title"/>
          </p:nvPr>
        </p:nvSpPr>
        <p:spPr>
          <a:xfrm>
            <a:off x="143289" y="270616"/>
            <a:ext cx="8834991" cy="697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22"/>
          <p:cNvSpPr txBox="1">
            <a:spLocks noGrp="1"/>
          </p:cNvSpPr>
          <p:nvPr>
            <p:ph type="body" idx="1"/>
          </p:nvPr>
        </p:nvSpPr>
        <p:spPr>
          <a:xfrm rot="5400000">
            <a:off x="2148872" y="-946320"/>
            <a:ext cx="4823824" cy="8834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3756" algn="l">
              <a:spcBef>
                <a:spcPts val="360"/>
              </a:spcBef>
              <a:spcAft>
                <a:spcPts val="0"/>
              </a:spcAft>
              <a:buSzPts val="1656"/>
              <a:buChar char="⬛"/>
              <a:defRPr/>
            </a:lvl1pPr>
            <a:lvl2pPr marL="914400" lvl="1" indent="-322072" algn="l">
              <a:spcBef>
                <a:spcPts val="600"/>
              </a:spcBef>
              <a:spcAft>
                <a:spcPts val="0"/>
              </a:spcAft>
              <a:buSzPts val="1472"/>
              <a:buChar char="⬛"/>
              <a:defRPr/>
            </a:lvl2pPr>
            <a:lvl3pPr marL="1371600" lvl="2" indent="-310388" algn="l">
              <a:spcBef>
                <a:spcPts val="600"/>
              </a:spcBef>
              <a:spcAft>
                <a:spcPts val="0"/>
              </a:spcAft>
              <a:buSzPts val="1288"/>
              <a:buChar char="⬛"/>
              <a:defRPr/>
            </a:lvl3pPr>
            <a:lvl4pPr marL="1828800" lvl="3" indent="-298703" algn="l">
              <a:spcBef>
                <a:spcPts val="600"/>
              </a:spcBef>
              <a:spcAft>
                <a:spcPts val="0"/>
              </a:spcAft>
              <a:buSzPts val="1104"/>
              <a:buChar char="⬛"/>
              <a:defRPr/>
            </a:lvl4pPr>
            <a:lvl5pPr marL="2286000" lvl="4" indent="-298704" algn="l">
              <a:spcBef>
                <a:spcPts val="600"/>
              </a:spcBef>
              <a:spcAft>
                <a:spcPts val="0"/>
              </a:spcAft>
              <a:buSzPts val="1104"/>
              <a:buChar char="⬛"/>
              <a:defRPr/>
            </a:lvl5pPr>
            <a:lvl6pPr marL="2743200" lvl="5" indent="-333756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6pPr>
            <a:lvl7pPr marL="3200400" lvl="6" indent="-333756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7pPr>
            <a:lvl8pPr marL="3657600" lvl="7" indent="-333756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8pPr>
            <a:lvl9pPr marL="4114800" lvl="8" indent="-333756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>
            <a:endParaRPr/>
          </a:p>
        </p:txBody>
      </p:sp>
      <p:sp>
        <p:nvSpPr>
          <p:cNvPr id="96" name="Google Shape;96;p22"/>
          <p:cNvSpPr txBox="1">
            <a:spLocks noGrp="1"/>
          </p:cNvSpPr>
          <p:nvPr>
            <p:ph type="dt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97" name="Google Shape;97;p22"/>
          <p:cNvSpPr txBox="1">
            <a:spLocks noGrp="1"/>
          </p:cNvSpPr>
          <p:nvPr>
            <p:ph type="ft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22"/>
          <p:cNvSpPr txBox="1">
            <a:spLocks noGrp="1"/>
          </p:cNvSpPr>
          <p:nvPr>
            <p:ph type="sldNum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3"/>
          <p:cNvSpPr/>
          <p:nvPr/>
        </p:nvSpPr>
        <p:spPr>
          <a:xfrm>
            <a:off x="6629400" y="599725"/>
            <a:ext cx="2057399" cy="58169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23"/>
          <p:cNvSpPr txBox="1">
            <a:spLocks noGrp="1"/>
          </p:cNvSpPr>
          <p:nvPr>
            <p:ph type="title"/>
          </p:nvPr>
        </p:nvSpPr>
        <p:spPr>
          <a:xfrm rot="5400000">
            <a:off x="4789425" y="2515700"/>
            <a:ext cx="5183073" cy="15031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23"/>
          <p:cNvSpPr txBox="1">
            <a:spLocks noGrp="1"/>
          </p:cNvSpPr>
          <p:nvPr>
            <p:ph type="body" idx="1"/>
          </p:nvPr>
        </p:nvSpPr>
        <p:spPr>
          <a:xfrm rot="5400000">
            <a:off x="950760" y="306157"/>
            <a:ext cx="5183073" cy="5922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3756" algn="l">
              <a:spcBef>
                <a:spcPts val="360"/>
              </a:spcBef>
              <a:spcAft>
                <a:spcPts val="0"/>
              </a:spcAft>
              <a:buSzPts val="1656"/>
              <a:buChar char="⬛"/>
              <a:defRPr/>
            </a:lvl1pPr>
            <a:lvl2pPr marL="914400" lvl="1" indent="-333756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2pPr>
            <a:lvl3pPr marL="1371600" lvl="2" indent="-333756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3pPr>
            <a:lvl4pPr marL="1828800" lvl="3" indent="-333756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4pPr>
            <a:lvl5pPr marL="2286000" lvl="4" indent="-333756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5pPr>
            <a:lvl6pPr marL="2743200" lvl="5" indent="-333756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6pPr>
            <a:lvl7pPr marL="3200400" lvl="6" indent="-333756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7pPr>
            <a:lvl8pPr marL="3657600" lvl="7" indent="-333756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8pPr>
            <a:lvl9pPr marL="4114800" lvl="8" indent="-333756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>
            <a:endParaRPr/>
          </a:p>
        </p:txBody>
      </p:sp>
      <p:sp>
        <p:nvSpPr>
          <p:cNvPr id="103" name="Google Shape;103;p23"/>
          <p:cNvSpPr txBox="1">
            <a:spLocks noGrp="1"/>
          </p:cNvSpPr>
          <p:nvPr>
            <p:ph type="dt" idx="10"/>
          </p:nvPr>
        </p:nvSpPr>
        <p:spPr>
          <a:xfrm>
            <a:off x="6745255" y="5956136"/>
            <a:ext cx="94767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FFDE3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104" name="Google Shape;104;p23"/>
          <p:cNvSpPr txBox="1">
            <a:spLocks noGrp="1"/>
          </p:cNvSpPr>
          <p:nvPr>
            <p:ph type="ftr" idx="11"/>
          </p:nvPr>
        </p:nvSpPr>
        <p:spPr>
          <a:xfrm>
            <a:off x="581192" y="5951810"/>
            <a:ext cx="59222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23"/>
          <p:cNvSpPr txBox="1">
            <a:spLocks noGrp="1"/>
          </p:cNvSpPr>
          <p:nvPr>
            <p:ph type="sldNum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 sz="1400">
                <a:solidFill>
                  <a:srgbClr val="FFDE3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lvl="1" indent="0" algn="l">
              <a:spcBef>
                <a:spcPts val="0"/>
              </a:spcBef>
              <a:buNone/>
              <a:defRPr sz="1400">
                <a:solidFill>
                  <a:srgbClr val="FFDE3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lvl="2" indent="0" algn="l">
              <a:spcBef>
                <a:spcPts val="0"/>
              </a:spcBef>
              <a:buNone/>
              <a:defRPr sz="1400">
                <a:solidFill>
                  <a:srgbClr val="FFDE3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lvl="3" indent="0" algn="l">
              <a:spcBef>
                <a:spcPts val="0"/>
              </a:spcBef>
              <a:buNone/>
              <a:defRPr sz="1400">
                <a:solidFill>
                  <a:srgbClr val="FFDE3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lvl="4" indent="0" algn="l">
              <a:spcBef>
                <a:spcPts val="0"/>
              </a:spcBef>
              <a:buNone/>
              <a:defRPr sz="1400">
                <a:solidFill>
                  <a:srgbClr val="FFDE3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lvl="5" indent="0" algn="l">
              <a:spcBef>
                <a:spcPts val="0"/>
              </a:spcBef>
              <a:buNone/>
              <a:defRPr sz="1400">
                <a:solidFill>
                  <a:srgbClr val="FFDE3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lvl="6" indent="0" algn="l">
              <a:spcBef>
                <a:spcPts val="0"/>
              </a:spcBef>
              <a:buNone/>
              <a:defRPr sz="1400">
                <a:solidFill>
                  <a:srgbClr val="FFDE3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lvl="7" indent="0" algn="l">
              <a:spcBef>
                <a:spcPts val="0"/>
              </a:spcBef>
              <a:buNone/>
              <a:defRPr sz="1400">
                <a:solidFill>
                  <a:srgbClr val="FFDE3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lvl="8" indent="0" algn="l">
              <a:spcBef>
                <a:spcPts val="0"/>
              </a:spcBef>
              <a:buNone/>
              <a:defRPr sz="1400">
                <a:solidFill>
                  <a:srgbClr val="FFDE3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4"/>
          <p:cNvSpPr/>
          <p:nvPr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3" name="Google Shape;33;p14"/>
          <p:cNvSpPr txBox="1">
            <a:spLocks noGrp="1"/>
          </p:cNvSpPr>
          <p:nvPr>
            <p:ph type="title"/>
          </p:nvPr>
        </p:nvSpPr>
        <p:spPr>
          <a:xfrm>
            <a:off x="175260" y="292975"/>
            <a:ext cx="8746864" cy="7527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ill Sans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14"/>
          <p:cNvSpPr txBox="1">
            <a:spLocks noGrp="1"/>
          </p:cNvSpPr>
          <p:nvPr>
            <p:ph type="body" idx="1"/>
          </p:nvPr>
        </p:nvSpPr>
        <p:spPr>
          <a:xfrm>
            <a:off x="155088" y="1140006"/>
            <a:ext cx="8831580" cy="5082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3756" algn="l">
              <a:spcBef>
                <a:spcPts val="360"/>
              </a:spcBef>
              <a:spcAft>
                <a:spcPts val="0"/>
              </a:spcAft>
              <a:buSzPts val="1656"/>
              <a:buChar char="⬛"/>
              <a:defRPr/>
            </a:lvl1pPr>
            <a:lvl2pPr marL="914400" lvl="1" indent="-333756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2pPr>
            <a:lvl3pPr marL="1371600" lvl="2" indent="-333756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3pPr>
            <a:lvl4pPr marL="1828800" lvl="3" indent="-333756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4pPr>
            <a:lvl5pPr marL="2286000" lvl="4" indent="-333756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5pPr>
            <a:lvl6pPr marL="2743200" lvl="5" indent="-333756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6pPr>
            <a:lvl7pPr marL="3200400" lvl="6" indent="-333756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7pPr>
            <a:lvl8pPr marL="3657600" lvl="7" indent="-333756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8pPr>
            <a:lvl9pPr marL="4114800" lvl="8" indent="-333756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>
            <a:endParaRPr/>
          </a:p>
        </p:txBody>
      </p:sp>
      <p:sp>
        <p:nvSpPr>
          <p:cNvPr id="35" name="Google Shape;35;p14"/>
          <p:cNvSpPr txBox="1">
            <a:spLocks noGrp="1"/>
          </p:cNvSpPr>
          <p:nvPr>
            <p:ph type="ftr" idx="11"/>
          </p:nvPr>
        </p:nvSpPr>
        <p:spPr>
          <a:xfrm>
            <a:off x="88409" y="6320275"/>
            <a:ext cx="487058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14"/>
          <p:cNvSpPr txBox="1">
            <a:spLocks noGrp="1"/>
          </p:cNvSpPr>
          <p:nvPr>
            <p:ph type="sldNum" idx="12"/>
          </p:nvPr>
        </p:nvSpPr>
        <p:spPr>
          <a:xfrm>
            <a:off x="8236372" y="6325466"/>
            <a:ext cx="77046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37" name="Google Shape;37;p14"/>
          <p:cNvCxnSpPr/>
          <p:nvPr/>
        </p:nvCxnSpPr>
        <p:spPr>
          <a:xfrm>
            <a:off x="175260" y="6316935"/>
            <a:ext cx="8831580" cy="0"/>
          </a:xfrm>
          <a:prstGeom prst="straightConnector1">
            <a:avLst/>
          </a:prstGeom>
          <a:noFill/>
          <a:ln w="12700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5"/>
          <p:cNvSpPr/>
          <p:nvPr/>
        </p:nvSpPr>
        <p:spPr>
          <a:xfrm>
            <a:off x="452646" y="5141973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15"/>
          <p:cNvSpPr txBox="1">
            <a:spLocks noGrp="1"/>
          </p:cNvSpPr>
          <p:nvPr>
            <p:ph type="title"/>
          </p:nvPr>
        </p:nvSpPr>
        <p:spPr>
          <a:xfrm>
            <a:off x="581193" y="3036573"/>
            <a:ext cx="7989751" cy="1504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Gill Sans"/>
              <a:buNone/>
              <a:defRPr sz="3600" b="0" cap="none">
                <a:solidFill>
                  <a:schemeClr val="accen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15"/>
          <p:cNvSpPr txBox="1">
            <a:spLocks noGrp="1"/>
          </p:cNvSpPr>
          <p:nvPr>
            <p:ph type="body" idx="1"/>
          </p:nvPr>
        </p:nvSpPr>
        <p:spPr>
          <a:xfrm>
            <a:off x="581193" y="4541417"/>
            <a:ext cx="7989751" cy="60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60"/>
              </a:spcBef>
              <a:spcAft>
                <a:spcPts val="0"/>
              </a:spcAft>
              <a:buSzPts val="1656"/>
              <a:buNone/>
              <a:defRPr sz="1800" cap="none">
                <a:solidFill>
                  <a:schemeClr val="accent2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656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472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42" name="Google Shape;42;p15"/>
          <p:cNvSpPr txBox="1">
            <a:spLocks noGrp="1"/>
          </p:cNvSpPr>
          <p:nvPr>
            <p:ph type="dt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FFDE3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43" name="Google Shape;43;p15"/>
          <p:cNvSpPr txBox="1">
            <a:spLocks noGrp="1"/>
          </p:cNvSpPr>
          <p:nvPr>
            <p:ph type="ft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DE3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5"/>
          <p:cNvSpPr txBox="1">
            <a:spLocks noGrp="1"/>
          </p:cNvSpPr>
          <p:nvPr>
            <p:ph type="sldNum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 sz="1400">
                <a:solidFill>
                  <a:srgbClr val="FFDE3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lvl="1" indent="0" algn="l">
              <a:spcBef>
                <a:spcPts val="0"/>
              </a:spcBef>
              <a:buNone/>
              <a:defRPr sz="1400">
                <a:solidFill>
                  <a:srgbClr val="FFDE3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lvl="2" indent="0" algn="l">
              <a:spcBef>
                <a:spcPts val="0"/>
              </a:spcBef>
              <a:buNone/>
              <a:defRPr sz="1400">
                <a:solidFill>
                  <a:srgbClr val="FFDE3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lvl="3" indent="0" algn="l">
              <a:spcBef>
                <a:spcPts val="0"/>
              </a:spcBef>
              <a:buNone/>
              <a:defRPr sz="1400">
                <a:solidFill>
                  <a:srgbClr val="FFDE3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lvl="4" indent="0" algn="l">
              <a:spcBef>
                <a:spcPts val="0"/>
              </a:spcBef>
              <a:buNone/>
              <a:defRPr sz="1400">
                <a:solidFill>
                  <a:srgbClr val="FFDE3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lvl="5" indent="0" algn="l">
              <a:spcBef>
                <a:spcPts val="0"/>
              </a:spcBef>
              <a:buNone/>
              <a:defRPr sz="1400">
                <a:solidFill>
                  <a:srgbClr val="FFDE3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lvl="6" indent="0" algn="l">
              <a:spcBef>
                <a:spcPts val="0"/>
              </a:spcBef>
              <a:buNone/>
              <a:defRPr sz="1400">
                <a:solidFill>
                  <a:srgbClr val="FFDE3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lvl="7" indent="0" algn="l">
              <a:spcBef>
                <a:spcPts val="0"/>
              </a:spcBef>
              <a:buNone/>
              <a:defRPr sz="1400">
                <a:solidFill>
                  <a:srgbClr val="FFDE3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lvl="8" indent="0" algn="l">
              <a:spcBef>
                <a:spcPts val="0"/>
              </a:spcBef>
              <a:buNone/>
              <a:defRPr sz="1400">
                <a:solidFill>
                  <a:srgbClr val="FFDE3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5" name="Google Shape;45;p15"/>
          <p:cNvSpPr/>
          <p:nvPr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6" name="Google Shape;46;p15"/>
          <p:cNvSpPr txBox="1"/>
          <p:nvPr/>
        </p:nvSpPr>
        <p:spPr>
          <a:xfrm>
            <a:off x="175260" y="292975"/>
            <a:ext cx="8746864" cy="7527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ill Sans"/>
              <a:buNone/>
            </a:pPr>
            <a:r>
              <a:rPr lang="en-US" sz="2800" b="0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CLICK TO EDIT MASTER TITLE STYLE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6"/>
          <p:cNvSpPr txBox="1">
            <a:spLocks noGrp="1"/>
          </p:cNvSpPr>
          <p:nvPr>
            <p:ph type="body" idx="1"/>
          </p:nvPr>
        </p:nvSpPr>
        <p:spPr>
          <a:xfrm>
            <a:off x="142200" y="1174924"/>
            <a:ext cx="4185204" cy="4967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3756" algn="l">
              <a:spcBef>
                <a:spcPts val="360"/>
              </a:spcBef>
              <a:spcAft>
                <a:spcPts val="0"/>
              </a:spcAft>
              <a:buSzPts val="1656"/>
              <a:buChar char="⬛"/>
              <a:defRPr/>
            </a:lvl1pPr>
            <a:lvl2pPr marL="914400" lvl="1" indent="-322072" algn="l">
              <a:spcBef>
                <a:spcPts val="600"/>
              </a:spcBef>
              <a:spcAft>
                <a:spcPts val="0"/>
              </a:spcAft>
              <a:buSzPts val="1472"/>
              <a:buChar char="⬛"/>
              <a:defRPr/>
            </a:lvl2pPr>
            <a:lvl3pPr marL="1371600" lvl="2" indent="-310388" algn="l">
              <a:spcBef>
                <a:spcPts val="600"/>
              </a:spcBef>
              <a:spcAft>
                <a:spcPts val="0"/>
              </a:spcAft>
              <a:buSzPts val="1288"/>
              <a:buChar char="⬛"/>
              <a:defRPr/>
            </a:lvl3pPr>
            <a:lvl4pPr marL="1828800" lvl="3" indent="-298703" algn="l">
              <a:spcBef>
                <a:spcPts val="600"/>
              </a:spcBef>
              <a:spcAft>
                <a:spcPts val="0"/>
              </a:spcAft>
              <a:buSzPts val="1104"/>
              <a:buChar char="⬛"/>
              <a:defRPr/>
            </a:lvl4pPr>
            <a:lvl5pPr marL="2286000" lvl="4" indent="-298704" algn="l">
              <a:spcBef>
                <a:spcPts val="600"/>
              </a:spcBef>
              <a:spcAft>
                <a:spcPts val="0"/>
              </a:spcAft>
              <a:buSzPts val="1104"/>
              <a:buChar char="⬛"/>
              <a:defRPr/>
            </a:lvl5pPr>
            <a:lvl6pPr marL="2743200" lvl="5" indent="-333756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6pPr>
            <a:lvl7pPr marL="3200400" lvl="6" indent="-333756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7pPr>
            <a:lvl8pPr marL="3657600" lvl="7" indent="-333756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8pPr>
            <a:lvl9pPr marL="4114800" lvl="8" indent="-333756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>
            <a:endParaRPr/>
          </a:p>
        </p:txBody>
      </p:sp>
      <p:sp>
        <p:nvSpPr>
          <p:cNvPr id="49" name="Google Shape;49;p16"/>
          <p:cNvSpPr txBox="1">
            <a:spLocks noGrp="1"/>
          </p:cNvSpPr>
          <p:nvPr>
            <p:ph type="body" idx="2"/>
          </p:nvPr>
        </p:nvSpPr>
        <p:spPr>
          <a:xfrm>
            <a:off x="4757752" y="1177439"/>
            <a:ext cx="4226411" cy="4967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3756" algn="l">
              <a:spcBef>
                <a:spcPts val="360"/>
              </a:spcBef>
              <a:spcAft>
                <a:spcPts val="0"/>
              </a:spcAft>
              <a:buSzPts val="1656"/>
              <a:buChar char="⬛"/>
              <a:defRPr/>
            </a:lvl1pPr>
            <a:lvl2pPr marL="914400" lvl="1" indent="-322072" algn="l">
              <a:spcBef>
                <a:spcPts val="600"/>
              </a:spcBef>
              <a:spcAft>
                <a:spcPts val="0"/>
              </a:spcAft>
              <a:buSzPts val="1472"/>
              <a:buChar char="⬛"/>
              <a:defRPr/>
            </a:lvl2pPr>
            <a:lvl3pPr marL="1371600" lvl="2" indent="-310388" algn="l">
              <a:spcBef>
                <a:spcPts val="600"/>
              </a:spcBef>
              <a:spcAft>
                <a:spcPts val="0"/>
              </a:spcAft>
              <a:buSzPts val="1288"/>
              <a:buChar char="⬛"/>
              <a:defRPr/>
            </a:lvl3pPr>
            <a:lvl4pPr marL="1828800" lvl="3" indent="-298703" algn="l">
              <a:spcBef>
                <a:spcPts val="600"/>
              </a:spcBef>
              <a:spcAft>
                <a:spcPts val="0"/>
              </a:spcAft>
              <a:buSzPts val="1104"/>
              <a:buChar char="⬛"/>
              <a:defRPr/>
            </a:lvl4pPr>
            <a:lvl5pPr marL="2286000" lvl="4" indent="-298704" algn="l">
              <a:spcBef>
                <a:spcPts val="600"/>
              </a:spcBef>
              <a:spcAft>
                <a:spcPts val="0"/>
              </a:spcAft>
              <a:buSzPts val="1104"/>
              <a:buChar char="⬛"/>
              <a:defRPr/>
            </a:lvl5pPr>
            <a:lvl6pPr marL="2743200" lvl="5" indent="-333756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6pPr>
            <a:lvl7pPr marL="3200400" lvl="6" indent="-333756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7pPr>
            <a:lvl8pPr marL="3657600" lvl="7" indent="-333756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8pPr>
            <a:lvl9pPr marL="4114800" lvl="8" indent="-333756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>
            <a:endParaRPr/>
          </a:p>
        </p:txBody>
      </p:sp>
      <p:sp>
        <p:nvSpPr>
          <p:cNvPr id="50" name="Google Shape;50;p16"/>
          <p:cNvSpPr txBox="1">
            <a:spLocks noGrp="1"/>
          </p:cNvSpPr>
          <p:nvPr>
            <p:ph type="ftr" idx="11"/>
          </p:nvPr>
        </p:nvSpPr>
        <p:spPr>
          <a:xfrm>
            <a:off x="88409" y="6266485"/>
            <a:ext cx="487058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6"/>
          <p:cNvSpPr txBox="1">
            <a:spLocks noGrp="1"/>
          </p:cNvSpPr>
          <p:nvPr>
            <p:ph type="sldNum" idx="12"/>
          </p:nvPr>
        </p:nvSpPr>
        <p:spPr>
          <a:xfrm>
            <a:off x="8236372" y="6280641"/>
            <a:ext cx="77046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2" name="Google Shape;52;p16"/>
          <p:cNvCxnSpPr/>
          <p:nvPr/>
        </p:nvCxnSpPr>
        <p:spPr>
          <a:xfrm>
            <a:off x="175260" y="6316935"/>
            <a:ext cx="8831580" cy="0"/>
          </a:xfrm>
          <a:prstGeom prst="straightConnector1">
            <a:avLst/>
          </a:prstGeom>
          <a:noFill/>
          <a:ln w="12700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3" name="Google Shape;53;p16"/>
          <p:cNvSpPr/>
          <p:nvPr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54" name="Google Shape;54;p16"/>
          <p:cNvSpPr txBox="1">
            <a:spLocks noGrp="1"/>
          </p:cNvSpPr>
          <p:nvPr>
            <p:ph type="title"/>
          </p:nvPr>
        </p:nvSpPr>
        <p:spPr>
          <a:xfrm>
            <a:off x="175260" y="292975"/>
            <a:ext cx="8746864" cy="7527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ill Sans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>
  <p:cSld name="Comparison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7"/>
          <p:cNvSpPr txBox="1">
            <a:spLocks noGrp="1"/>
          </p:cNvSpPr>
          <p:nvPr>
            <p:ph type="body" idx="1"/>
          </p:nvPr>
        </p:nvSpPr>
        <p:spPr>
          <a:xfrm>
            <a:off x="887219" y="2228003"/>
            <a:ext cx="3593500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40"/>
              </a:spcBef>
              <a:spcAft>
                <a:spcPts val="0"/>
              </a:spcAft>
              <a:buSzPts val="2024"/>
              <a:buNone/>
              <a:defRPr sz="2200" b="0">
                <a:solidFill>
                  <a:schemeClr val="accent2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840"/>
              <a:buNone/>
              <a:defRPr sz="2000" b="1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656"/>
              <a:buNone/>
              <a:defRPr sz="1800" b="1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472"/>
              <a:buNone/>
              <a:defRPr sz="1600" b="1"/>
            </a:lvl9pPr>
          </a:lstStyle>
          <a:p>
            <a:endParaRPr/>
          </a:p>
        </p:txBody>
      </p:sp>
      <p:sp>
        <p:nvSpPr>
          <p:cNvPr id="57" name="Google Shape;57;p17"/>
          <p:cNvSpPr txBox="1">
            <a:spLocks noGrp="1"/>
          </p:cNvSpPr>
          <p:nvPr>
            <p:ph type="body" idx="2"/>
          </p:nvPr>
        </p:nvSpPr>
        <p:spPr>
          <a:xfrm>
            <a:off x="581192" y="2926051"/>
            <a:ext cx="3899527" cy="2934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3756" algn="l">
              <a:spcBef>
                <a:spcPts val="360"/>
              </a:spcBef>
              <a:spcAft>
                <a:spcPts val="0"/>
              </a:spcAft>
              <a:buSzPts val="1656"/>
              <a:buChar char="⬛"/>
              <a:defRPr/>
            </a:lvl1pPr>
            <a:lvl2pPr marL="914400" lvl="1" indent="-333756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2pPr>
            <a:lvl3pPr marL="1371600" lvl="2" indent="-333756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3pPr>
            <a:lvl4pPr marL="1828800" lvl="3" indent="-333756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4pPr>
            <a:lvl5pPr marL="2286000" lvl="4" indent="-333756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5pPr>
            <a:lvl6pPr marL="2743200" lvl="5" indent="-333756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6pPr>
            <a:lvl7pPr marL="3200400" lvl="6" indent="-333756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7pPr>
            <a:lvl8pPr marL="3657600" lvl="7" indent="-333756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8pPr>
            <a:lvl9pPr marL="4114800" lvl="8" indent="-333756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>
            <a:endParaRPr/>
          </a:p>
        </p:txBody>
      </p:sp>
      <p:sp>
        <p:nvSpPr>
          <p:cNvPr id="58" name="Google Shape;58;p17"/>
          <p:cNvSpPr txBox="1">
            <a:spLocks noGrp="1"/>
          </p:cNvSpPr>
          <p:nvPr>
            <p:ph type="body" idx="3"/>
          </p:nvPr>
        </p:nvSpPr>
        <p:spPr>
          <a:xfrm>
            <a:off x="4969308" y="2228003"/>
            <a:ext cx="3601635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40"/>
              </a:spcBef>
              <a:spcAft>
                <a:spcPts val="0"/>
              </a:spcAft>
              <a:buSzPts val="2024"/>
              <a:buNone/>
              <a:defRPr sz="2200" b="0">
                <a:solidFill>
                  <a:schemeClr val="accent2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840"/>
              <a:buNone/>
              <a:defRPr sz="2000" b="1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656"/>
              <a:buNone/>
              <a:defRPr sz="1800" b="1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472"/>
              <a:buNone/>
              <a:defRPr sz="1600" b="1"/>
            </a:lvl9pPr>
          </a:lstStyle>
          <a:p>
            <a:endParaRPr/>
          </a:p>
        </p:txBody>
      </p:sp>
      <p:sp>
        <p:nvSpPr>
          <p:cNvPr id="59" name="Google Shape;59;p17"/>
          <p:cNvSpPr txBox="1">
            <a:spLocks noGrp="1"/>
          </p:cNvSpPr>
          <p:nvPr>
            <p:ph type="body" idx="4"/>
          </p:nvPr>
        </p:nvSpPr>
        <p:spPr>
          <a:xfrm>
            <a:off x="4663282" y="2926051"/>
            <a:ext cx="3907662" cy="2934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3756" algn="l">
              <a:spcBef>
                <a:spcPts val="360"/>
              </a:spcBef>
              <a:spcAft>
                <a:spcPts val="0"/>
              </a:spcAft>
              <a:buSzPts val="1656"/>
              <a:buChar char="⬛"/>
              <a:defRPr/>
            </a:lvl1pPr>
            <a:lvl2pPr marL="914400" lvl="1" indent="-333756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2pPr>
            <a:lvl3pPr marL="1371600" lvl="2" indent="-333756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3pPr>
            <a:lvl4pPr marL="1828800" lvl="3" indent="-333756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4pPr>
            <a:lvl5pPr marL="2286000" lvl="4" indent="-333756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5pPr>
            <a:lvl6pPr marL="2743200" lvl="5" indent="-333756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6pPr>
            <a:lvl7pPr marL="3200400" lvl="6" indent="-333756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7pPr>
            <a:lvl8pPr marL="3657600" lvl="7" indent="-333756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8pPr>
            <a:lvl9pPr marL="4114800" lvl="8" indent="-333756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>
            <a:endParaRPr/>
          </a:p>
        </p:txBody>
      </p:sp>
      <p:sp>
        <p:nvSpPr>
          <p:cNvPr id="60" name="Google Shape;60;p17"/>
          <p:cNvSpPr txBox="1">
            <a:spLocks noGrp="1"/>
          </p:cNvSpPr>
          <p:nvPr>
            <p:ph type="dt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61" name="Google Shape;61;p17"/>
          <p:cNvSpPr txBox="1">
            <a:spLocks noGrp="1"/>
          </p:cNvSpPr>
          <p:nvPr>
            <p:ph type="ft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7"/>
          <p:cNvSpPr txBox="1">
            <a:spLocks noGrp="1"/>
          </p:cNvSpPr>
          <p:nvPr>
            <p:ph type="sldNum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3" name="Google Shape;63;p17"/>
          <p:cNvSpPr/>
          <p:nvPr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64" name="Google Shape;64;p17"/>
          <p:cNvSpPr txBox="1">
            <a:spLocks noGrp="1"/>
          </p:cNvSpPr>
          <p:nvPr>
            <p:ph type="title"/>
          </p:nvPr>
        </p:nvSpPr>
        <p:spPr>
          <a:xfrm>
            <a:off x="175260" y="292975"/>
            <a:ext cx="8746864" cy="7527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ill Sans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8"/>
          <p:cNvSpPr txBox="1">
            <a:spLocks noGrp="1"/>
          </p:cNvSpPr>
          <p:nvPr>
            <p:ph type="ftr" idx="11"/>
          </p:nvPr>
        </p:nvSpPr>
        <p:spPr>
          <a:xfrm>
            <a:off x="88409" y="6266485"/>
            <a:ext cx="487058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8"/>
          <p:cNvSpPr txBox="1">
            <a:spLocks noGrp="1"/>
          </p:cNvSpPr>
          <p:nvPr>
            <p:ph type="sldNum" idx="12"/>
          </p:nvPr>
        </p:nvSpPr>
        <p:spPr>
          <a:xfrm>
            <a:off x="8236372" y="6280641"/>
            <a:ext cx="77046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8" name="Google Shape;68;p18"/>
          <p:cNvCxnSpPr/>
          <p:nvPr/>
        </p:nvCxnSpPr>
        <p:spPr>
          <a:xfrm>
            <a:off x="175260" y="6316935"/>
            <a:ext cx="8831580" cy="0"/>
          </a:xfrm>
          <a:prstGeom prst="straightConnector1">
            <a:avLst/>
          </a:prstGeom>
          <a:noFill/>
          <a:ln w="12700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9" name="Google Shape;69;p18"/>
          <p:cNvSpPr/>
          <p:nvPr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70" name="Google Shape;70;p18"/>
          <p:cNvSpPr txBox="1">
            <a:spLocks noGrp="1"/>
          </p:cNvSpPr>
          <p:nvPr>
            <p:ph type="title"/>
          </p:nvPr>
        </p:nvSpPr>
        <p:spPr>
          <a:xfrm>
            <a:off x="175260" y="292975"/>
            <a:ext cx="8746864" cy="7527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ill Sans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9"/>
          <p:cNvSpPr/>
          <p:nvPr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73" name="Google Shape;73;p19"/>
          <p:cNvSpPr txBox="1">
            <a:spLocks noGrp="1"/>
          </p:cNvSpPr>
          <p:nvPr>
            <p:ph type="title"/>
          </p:nvPr>
        </p:nvSpPr>
        <p:spPr>
          <a:xfrm>
            <a:off x="175260" y="292975"/>
            <a:ext cx="8746864" cy="7527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ill Sans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9"/>
          <p:cNvSpPr txBox="1">
            <a:spLocks noGrp="1"/>
          </p:cNvSpPr>
          <p:nvPr>
            <p:ph type="sldNum" idx="12"/>
          </p:nvPr>
        </p:nvSpPr>
        <p:spPr>
          <a:xfrm>
            <a:off x="8236372" y="6280641"/>
            <a:ext cx="77046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75" name="Google Shape;75;p19"/>
          <p:cNvCxnSpPr/>
          <p:nvPr/>
        </p:nvCxnSpPr>
        <p:spPr>
          <a:xfrm>
            <a:off x="175260" y="6316935"/>
            <a:ext cx="8831580" cy="0"/>
          </a:xfrm>
          <a:prstGeom prst="straightConnector1">
            <a:avLst/>
          </a:prstGeom>
          <a:noFill/>
          <a:ln w="12700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6" name="Google Shape;76;p19"/>
          <p:cNvSpPr txBox="1">
            <a:spLocks noGrp="1"/>
          </p:cNvSpPr>
          <p:nvPr>
            <p:ph type="ftr" idx="11"/>
          </p:nvPr>
        </p:nvSpPr>
        <p:spPr>
          <a:xfrm>
            <a:off x="88409" y="6266485"/>
            <a:ext cx="487058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/>
          <p:nvPr/>
        </p:nvSpPr>
        <p:spPr>
          <a:xfrm>
            <a:off x="452646" y="5141973"/>
            <a:ext cx="8238707" cy="12747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20"/>
          <p:cNvSpPr txBox="1">
            <a:spLocks noGrp="1"/>
          </p:cNvSpPr>
          <p:nvPr>
            <p:ph type="title"/>
          </p:nvPr>
        </p:nvSpPr>
        <p:spPr>
          <a:xfrm>
            <a:off x="581352" y="5262296"/>
            <a:ext cx="3536625" cy="689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FDE3F"/>
              </a:buClr>
              <a:buSzPts val="2000"/>
              <a:buFont typeface="Gill Sans"/>
              <a:buNone/>
              <a:defRPr sz="2000" b="0">
                <a:solidFill>
                  <a:srgbClr val="FFDE3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20"/>
          <p:cNvSpPr txBox="1">
            <a:spLocks noGrp="1"/>
          </p:cNvSpPr>
          <p:nvPr>
            <p:ph type="body" idx="1"/>
          </p:nvPr>
        </p:nvSpPr>
        <p:spPr>
          <a:xfrm>
            <a:off x="446399" y="601200"/>
            <a:ext cx="8240400" cy="42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45440" algn="l">
              <a:spcBef>
                <a:spcPts val="400"/>
              </a:spcBef>
              <a:spcAft>
                <a:spcPts val="0"/>
              </a:spcAft>
              <a:buSzPts val="1840"/>
              <a:buChar char="⬛"/>
              <a:defRPr sz="2000">
                <a:solidFill>
                  <a:schemeClr val="dk2"/>
                </a:solidFill>
              </a:defRPr>
            </a:lvl1pPr>
            <a:lvl2pPr marL="914400" lvl="1" indent="-333756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 sz="1800">
                <a:solidFill>
                  <a:schemeClr val="dk2"/>
                </a:solidFill>
              </a:defRPr>
            </a:lvl2pPr>
            <a:lvl3pPr marL="1371600" lvl="2" indent="-322072" algn="l">
              <a:spcBef>
                <a:spcPts val="600"/>
              </a:spcBef>
              <a:spcAft>
                <a:spcPts val="0"/>
              </a:spcAft>
              <a:buSzPts val="1472"/>
              <a:buChar char="⬛"/>
              <a:defRPr sz="1600">
                <a:solidFill>
                  <a:schemeClr val="dk2"/>
                </a:solidFill>
              </a:defRPr>
            </a:lvl3pPr>
            <a:lvl4pPr marL="1828800" lvl="3" indent="-310388" algn="l">
              <a:spcBef>
                <a:spcPts val="600"/>
              </a:spcBef>
              <a:spcAft>
                <a:spcPts val="0"/>
              </a:spcAft>
              <a:buSzPts val="1288"/>
              <a:buChar char="⬛"/>
              <a:defRPr sz="1400">
                <a:solidFill>
                  <a:schemeClr val="dk2"/>
                </a:solidFill>
              </a:defRPr>
            </a:lvl4pPr>
            <a:lvl5pPr marL="2286000" lvl="4" indent="-310388" algn="l">
              <a:spcBef>
                <a:spcPts val="600"/>
              </a:spcBef>
              <a:spcAft>
                <a:spcPts val="0"/>
              </a:spcAft>
              <a:buSzPts val="1288"/>
              <a:buChar char="⬛"/>
              <a:defRPr sz="1400">
                <a:solidFill>
                  <a:schemeClr val="dk2"/>
                </a:solidFill>
              </a:defRPr>
            </a:lvl5pPr>
            <a:lvl6pPr marL="2743200" lvl="5" indent="-310388" algn="l">
              <a:spcBef>
                <a:spcPts val="600"/>
              </a:spcBef>
              <a:spcAft>
                <a:spcPts val="0"/>
              </a:spcAft>
              <a:buSzPts val="1288"/>
              <a:buChar char="⬛"/>
              <a:defRPr sz="1400">
                <a:solidFill>
                  <a:schemeClr val="dk2"/>
                </a:solidFill>
              </a:defRPr>
            </a:lvl6pPr>
            <a:lvl7pPr marL="3200400" lvl="6" indent="-310388" algn="l">
              <a:spcBef>
                <a:spcPts val="600"/>
              </a:spcBef>
              <a:spcAft>
                <a:spcPts val="0"/>
              </a:spcAft>
              <a:buSzPts val="1288"/>
              <a:buChar char="⬛"/>
              <a:defRPr sz="1400">
                <a:solidFill>
                  <a:schemeClr val="dk2"/>
                </a:solidFill>
              </a:defRPr>
            </a:lvl7pPr>
            <a:lvl8pPr marL="3657600" lvl="7" indent="-310388" algn="l">
              <a:spcBef>
                <a:spcPts val="600"/>
              </a:spcBef>
              <a:spcAft>
                <a:spcPts val="0"/>
              </a:spcAft>
              <a:buSzPts val="1288"/>
              <a:buChar char="⬛"/>
              <a:defRPr sz="1400">
                <a:solidFill>
                  <a:schemeClr val="dk2"/>
                </a:solidFill>
              </a:defRPr>
            </a:lvl8pPr>
            <a:lvl9pPr marL="4114800" lvl="8" indent="-310388" algn="l">
              <a:spcBef>
                <a:spcPts val="600"/>
              </a:spcBef>
              <a:spcAft>
                <a:spcPts val="60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1" name="Google Shape;81;p20"/>
          <p:cNvSpPr txBox="1">
            <a:spLocks noGrp="1"/>
          </p:cNvSpPr>
          <p:nvPr>
            <p:ph type="body" idx="2"/>
          </p:nvPr>
        </p:nvSpPr>
        <p:spPr>
          <a:xfrm>
            <a:off x="4305617" y="5262295"/>
            <a:ext cx="4265327" cy="689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r">
              <a:spcBef>
                <a:spcPts val="220"/>
              </a:spcBef>
              <a:spcAft>
                <a:spcPts val="0"/>
              </a:spcAft>
              <a:buSzPts val="1012"/>
              <a:buNone/>
              <a:defRPr sz="110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012"/>
              <a:buNone/>
              <a:defRPr sz="11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920"/>
              <a:buNone/>
              <a:defRPr sz="10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828"/>
              <a:buNone/>
              <a:defRPr sz="900"/>
            </a:lvl9pPr>
          </a:lstStyle>
          <a:p>
            <a:endParaRPr/>
          </a:p>
        </p:txBody>
      </p:sp>
      <p:sp>
        <p:nvSpPr>
          <p:cNvPr id="82" name="Google Shape;82;p20"/>
          <p:cNvSpPr txBox="1">
            <a:spLocks noGrp="1"/>
          </p:cNvSpPr>
          <p:nvPr>
            <p:ph type="dt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FFDE3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83" name="Google Shape;83;p20"/>
          <p:cNvSpPr txBox="1">
            <a:spLocks noGrp="1"/>
          </p:cNvSpPr>
          <p:nvPr>
            <p:ph type="ft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DE3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20"/>
          <p:cNvSpPr txBox="1">
            <a:spLocks noGrp="1"/>
          </p:cNvSpPr>
          <p:nvPr>
            <p:ph type="sldNum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 sz="1400">
                <a:solidFill>
                  <a:srgbClr val="FFDE3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lvl="1" indent="0" algn="l">
              <a:spcBef>
                <a:spcPts val="0"/>
              </a:spcBef>
              <a:buNone/>
              <a:defRPr sz="1400">
                <a:solidFill>
                  <a:srgbClr val="FFDE3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lvl="2" indent="0" algn="l">
              <a:spcBef>
                <a:spcPts val="0"/>
              </a:spcBef>
              <a:buNone/>
              <a:defRPr sz="1400">
                <a:solidFill>
                  <a:srgbClr val="FFDE3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lvl="3" indent="0" algn="l">
              <a:spcBef>
                <a:spcPts val="0"/>
              </a:spcBef>
              <a:buNone/>
              <a:defRPr sz="1400">
                <a:solidFill>
                  <a:srgbClr val="FFDE3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lvl="4" indent="0" algn="l">
              <a:spcBef>
                <a:spcPts val="0"/>
              </a:spcBef>
              <a:buNone/>
              <a:defRPr sz="1400">
                <a:solidFill>
                  <a:srgbClr val="FFDE3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lvl="5" indent="0" algn="l">
              <a:spcBef>
                <a:spcPts val="0"/>
              </a:spcBef>
              <a:buNone/>
              <a:defRPr sz="1400">
                <a:solidFill>
                  <a:srgbClr val="FFDE3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lvl="6" indent="0" algn="l">
              <a:spcBef>
                <a:spcPts val="0"/>
              </a:spcBef>
              <a:buNone/>
              <a:defRPr sz="1400">
                <a:solidFill>
                  <a:srgbClr val="FFDE3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lvl="7" indent="0" algn="l">
              <a:spcBef>
                <a:spcPts val="0"/>
              </a:spcBef>
              <a:buNone/>
              <a:defRPr sz="1400">
                <a:solidFill>
                  <a:srgbClr val="FFDE3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lvl="8" indent="0" algn="l">
              <a:spcBef>
                <a:spcPts val="0"/>
              </a:spcBef>
              <a:buNone/>
              <a:defRPr sz="1400">
                <a:solidFill>
                  <a:srgbClr val="FFDE3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1"/>
          <p:cNvSpPr txBox="1">
            <a:spLocks noGrp="1"/>
          </p:cNvSpPr>
          <p:nvPr>
            <p:ph type="title"/>
          </p:nvPr>
        </p:nvSpPr>
        <p:spPr>
          <a:xfrm>
            <a:off x="581192" y="4693389"/>
            <a:ext cx="7989752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Gill Sans"/>
              <a:buNone/>
              <a:defRPr sz="2400" b="0">
                <a:solidFill>
                  <a:schemeClr val="accen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21"/>
          <p:cNvSpPr>
            <a:spLocks noGrp="1"/>
          </p:cNvSpPr>
          <p:nvPr>
            <p:ph type="pic" idx="2"/>
          </p:nvPr>
        </p:nvSpPr>
        <p:spPr>
          <a:xfrm>
            <a:off x="448093" y="599725"/>
            <a:ext cx="8238706" cy="35572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72"/>
              <a:buFont typeface="Noto Sans Symbols"/>
              <a:buNone/>
              <a:defRPr sz="16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72"/>
              <a:buFont typeface="Noto Sans Symbols"/>
              <a:buNone/>
              <a:defRPr sz="16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R="0" lvl="2" algn="l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72"/>
              <a:buFont typeface="Noto Sans Symbols"/>
              <a:buNone/>
              <a:defRPr sz="16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R="0" lvl="3" algn="l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72"/>
              <a:buFont typeface="Noto Sans Symbols"/>
              <a:buNone/>
              <a:defRPr sz="16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R="0" lvl="4" algn="l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72"/>
              <a:buFont typeface="Noto Sans Symbols"/>
              <a:buNone/>
              <a:defRPr sz="16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R="0" lvl="5" algn="l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72"/>
              <a:buFont typeface="Noto Sans Symbols"/>
              <a:buNone/>
              <a:defRPr sz="16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R="0" lvl="6" algn="l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72"/>
              <a:buFont typeface="Noto Sans Symbols"/>
              <a:buNone/>
              <a:defRPr sz="16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R="0" lvl="7" algn="l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72"/>
              <a:buFont typeface="Noto Sans Symbols"/>
              <a:buNone/>
              <a:defRPr sz="16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R="0" lvl="8" algn="l" rtl="0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ts val="1472"/>
              <a:buFont typeface="Noto Sans Symbols"/>
              <a:buNone/>
              <a:defRPr sz="16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88" name="Google Shape;88;p21"/>
          <p:cNvSpPr txBox="1">
            <a:spLocks noGrp="1"/>
          </p:cNvSpPr>
          <p:nvPr>
            <p:ph type="body" idx="1"/>
          </p:nvPr>
        </p:nvSpPr>
        <p:spPr>
          <a:xfrm>
            <a:off x="581192" y="5260126"/>
            <a:ext cx="7989752" cy="598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40"/>
              </a:spcBef>
              <a:spcAft>
                <a:spcPts val="0"/>
              </a:spcAft>
              <a:buSzPts val="1104"/>
              <a:buNone/>
              <a:defRPr sz="12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104"/>
              <a:buNone/>
              <a:defRPr sz="12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920"/>
              <a:buNone/>
              <a:defRPr sz="10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828"/>
              <a:buNone/>
              <a:defRPr sz="900"/>
            </a:lvl9pPr>
          </a:lstStyle>
          <a:p>
            <a:endParaRPr/>
          </a:p>
        </p:txBody>
      </p:sp>
      <p:sp>
        <p:nvSpPr>
          <p:cNvPr id="89" name="Google Shape;89;p21"/>
          <p:cNvSpPr txBox="1">
            <a:spLocks noGrp="1"/>
          </p:cNvSpPr>
          <p:nvPr>
            <p:ph type="dt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90" name="Google Shape;90;p21"/>
          <p:cNvSpPr txBox="1">
            <a:spLocks noGrp="1"/>
          </p:cNvSpPr>
          <p:nvPr>
            <p:ph type="ft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21"/>
          <p:cNvSpPr txBox="1">
            <a:spLocks noGrp="1"/>
          </p:cNvSpPr>
          <p:nvPr>
            <p:ph type="sldNum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2"/>
          <p:cNvSpPr txBox="1">
            <a:spLocks noGrp="1"/>
          </p:cNvSpPr>
          <p:nvPr>
            <p:ph type="title"/>
          </p:nvPr>
        </p:nvSpPr>
        <p:spPr>
          <a:xfrm>
            <a:off x="143289" y="270616"/>
            <a:ext cx="8834991" cy="697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  <a:defRPr sz="2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12"/>
          <p:cNvSpPr txBox="1">
            <a:spLocks noGrp="1"/>
          </p:cNvSpPr>
          <p:nvPr>
            <p:ph type="body" idx="1"/>
          </p:nvPr>
        </p:nvSpPr>
        <p:spPr>
          <a:xfrm>
            <a:off x="143289" y="1059264"/>
            <a:ext cx="8834991" cy="4823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33756" algn="l" rtl="0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656"/>
              <a:buFont typeface="Noto Sans Symbols"/>
              <a:buChar char="⬛"/>
              <a:defRPr sz="18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marR="0" lvl="1" indent="-322072" algn="l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72"/>
              <a:buFont typeface="Noto Sans Symbols"/>
              <a:buChar char="⬛"/>
              <a:defRPr sz="16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marR="0" lvl="2" indent="-310388" algn="l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288"/>
              <a:buFont typeface="Noto Sans Symbols"/>
              <a:buChar char="⬛"/>
              <a:defRPr sz="14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marR="0" lvl="3" indent="-298703" algn="l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 Symbols"/>
              <a:buChar char="⬛"/>
              <a:defRPr sz="12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286000" marR="0" lvl="4" indent="-298704" algn="l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 Symbols"/>
              <a:buChar char="⬛"/>
              <a:defRPr sz="12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743200" marR="0" lvl="5" indent="-298704" algn="l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 Symbols"/>
              <a:buChar char="⬛"/>
              <a:defRPr sz="12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3200400" marR="0" lvl="6" indent="-298704" algn="l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 Symbols"/>
              <a:buChar char="⬛"/>
              <a:defRPr sz="12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3657600" marR="0" lvl="7" indent="-298703" algn="l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 Symbols"/>
              <a:buChar char="⬛"/>
              <a:defRPr sz="12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4114800" marR="0" lvl="8" indent="-298703" algn="l" rtl="0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ts val="1104"/>
              <a:buFont typeface="Noto Sans Symbols"/>
              <a:buChar char="◼"/>
              <a:defRPr sz="12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12" name="Google Shape;12;p12"/>
          <p:cNvSpPr/>
          <p:nvPr/>
        </p:nvSpPr>
        <p:spPr>
          <a:xfrm>
            <a:off x="143290" y="111873"/>
            <a:ext cx="2926080" cy="108000"/>
          </a:xfrm>
          <a:prstGeom prst="rect">
            <a:avLst/>
          </a:prstGeom>
          <a:solidFill>
            <a:srgbClr val="65D7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3" name="Google Shape;13;p12"/>
          <p:cNvSpPr/>
          <p:nvPr/>
        </p:nvSpPr>
        <p:spPr>
          <a:xfrm>
            <a:off x="6052201" y="111873"/>
            <a:ext cx="2926080" cy="1080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12"/>
          <p:cNvSpPr/>
          <p:nvPr/>
        </p:nvSpPr>
        <p:spPr>
          <a:xfrm>
            <a:off x="3097745" y="111873"/>
            <a:ext cx="2926080" cy="108000"/>
          </a:xfrm>
          <a:prstGeom prst="rect">
            <a:avLst/>
          </a:prstGeom>
          <a:solidFill>
            <a:srgbClr val="961BD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12"/>
          <p:cNvSpPr txBox="1">
            <a:spLocks noGrp="1"/>
          </p:cNvSpPr>
          <p:nvPr>
            <p:ph type="ftr" idx="11"/>
          </p:nvPr>
        </p:nvSpPr>
        <p:spPr>
          <a:xfrm>
            <a:off x="88409" y="6266485"/>
            <a:ext cx="487058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16" name="Google Shape;16;p12"/>
          <p:cNvSpPr txBox="1">
            <a:spLocks noGrp="1"/>
          </p:cNvSpPr>
          <p:nvPr>
            <p:ph type="sldNum" idx="12"/>
          </p:nvPr>
        </p:nvSpPr>
        <p:spPr>
          <a:xfrm>
            <a:off x="8236372" y="6280641"/>
            <a:ext cx="77046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400" b="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l" rtl="0">
              <a:spcBef>
                <a:spcPts val="0"/>
              </a:spcBef>
              <a:buNone/>
              <a:defRPr sz="1400" b="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l" rtl="0">
              <a:spcBef>
                <a:spcPts val="0"/>
              </a:spcBef>
              <a:buNone/>
              <a:defRPr sz="1400" b="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l" rtl="0">
              <a:spcBef>
                <a:spcPts val="0"/>
              </a:spcBef>
              <a:buNone/>
              <a:defRPr sz="1400" b="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l" rtl="0">
              <a:spcBef>
                <a:spcPts val="0"/>
              </a:spcBef>
              <a:buNone/>
              <a:defRPr sz="1400" b="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l" rtl="0">
              <a:spcBef>
                <a:spcPts val="0"/>
              </a:spcBef>
              <a:buNone/>
              <a:defRPr sz="1400" b="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l" rtl="0">
              <a:spcBef>
                <a:spcPts val="0"/>
              </a:spcBef>
              <a:buNone/>
              <a:defRPr sz="1400" b="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l" rtl="0">
              <a:spcBef>
                <a:spcPts val="0"/>
              </a:spcBef>
              <a:buNone/>
              <a:defRPr sz="1400" b="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l" rtl="0">
              <a:spcBef>
                <a:spcPts val="0"/>
              </a:spcBef>
              <a:buNone/>
              <a:defRPr sz="1400" b="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7" name="Google Shape;17;p12"/>
          <p:cNvCxnSpPr/>
          <p:nvPr/>
        </p:nvCxnSpPr>
        <p:spPr>
          <a:xfrm>
            <a:off x="175260" y="6316935"/>
            <a:ext cx="8831580" cy="0"/>
          </a:xfrm>
          <a:prstGeom prst="straightConnector1">
            <a:avLst/>
          </a:prstGeom>
          <a:noFill/>
          <a:ln w="12700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ego.com/en-us/service/replacementparts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le-www-live-s.legocdn.com/sc/media/files/support/spike-prime/le_spike_prime_expansion_set_element_overview_classroom_poster_18x24inch-1ffffebb088c5875820d767462b0a1d3.pdf" TargetMode="External"/><Relationship Id="rId4" Type="http://schemas.openxmlformats.org/officeDocument/2006/relationships/hyperlink" Target="https://le-www-live-s.legocdn.com/sc/media/files/support/spike-prime/le_spike_prime_set_element_overview_classroom_poster_18x24inch-a7ecd36fbf6d15fd4c7617f4cb882531.pdf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rimelessons.org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hyperlink" Target="http://creativecommons.org/licenses/by-nc-sa/4.0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"/>
          <p:cNvSpPr txBox="1">
            <a:spLocks noGrp="1"/>
          </p:cNvSpPr>
          <p:nvPr>
            <p:ph type="ctrTitle"/>
          </p:nvPr>
        </p:nvSpPr>
        <p:spPr>
          <a:xfrm>
            <a:off x="242754" y="2300865"/>
            <a:ext cx="5815852" cy="1504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ill Sans"/>
              <a:buNone/>
            </a:pPr>
            <a:r>
              <a:rPr lang="en-US"/>
              <a:t>MONTAGEM MAIS FÁCIL COM SPIKE PRIME</a:t>
            </a:r>
            <a:endParaRPr/>
          </a:p>
        </p:txBody>
      </p:sp>
      <p:sp>
        <p:nvSpPr>
          <p:cNvPr id="111" name="Google Shape;111;p1"/>
          <p:cNvSpPr txBox="1">
            <a:spLocks noGrp="1"/>
          </p:cNvSpPr>
          <p:nvPr>
            <p:ph type="subTitle" idx="1"/>
          </p:nvPr>
        </p:nvSpPr>
        <p:spPr>
          <a:xfrm>
            <a:off x="316712" y="3800535"/>
            <a:ext cx="5741894" cy="590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472"/>
              <a:buNone/>
            </a:pPr>
            <a:r>
              <a:rPr lang="en-US"/>
              <a:t>POR SANJAY E ARVIND SESHAN</a:t>
            </a:r>
            <a:endParaRPr/>
          </a:p>
        </p:txBody>
      </p:sp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D828CA09-CE1E-1E4B-9FED-22784DF9730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 b="32885"/>
          <a:stretch/>
        </p:blipFill>
        <p:spPr>
          <a:xfrm>
            <a:off x="179837" y="1052244"/>
            <a:ext cx="1668346" cy="111970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0"/>
          <p:cNvSpPr txBox="1">
            <a:spLocks noGrp="1"/>
          </p:cNvSpPr>
          <p:nvPr>
            <p:ph type="title"/>
          </p:nvPr>
        </p:nvSpPr>
        <p:spPr>
          <a:xfrm>
            <a:off x="175260" y="292975"/>
            <a:ext cx="8746864" cy="7527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ill Sans"/>
              <a:buNone/>
            </a:pPr>
            <a:r>
              <a:rPr lang="en-US"/>
              <a:t>ONDE COMPRAR ESSAS PEÇAS?</a:t>
            </a:r>
            <a:endParaRPr/>
          </a:p>
        </p:txBody>
      </p:sp>
      <p:sp>
        <p:nvSpPr>
          <p:cNvPr id="208" name="Google Shape;208;p10"/>
          <p:cNvSpPr txBox="1">
            <a:spLocks noGrp="1"/>
          </p:cNvSpPr>
          <p:nvPr>
            <p:ph type="body" idx="1"/>
          </p:nvPr>
        </p:nvSpPr>
        <p:spPr>
          <a:xfrm>
            <a:off x="155088" y="1140006"/>
            <a:ext cx="8831580" cy="5082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06000" lvl="0" indent="-306000" algn="l" rtl="0">
              <a:spcBef>
                <a:spcPts val="0"/>
              </a:spcBef>
              <a:spcAft>
                <a:spcPts val="0"/>
              </a:spcAft>
              <a:buSzPts val="1656"/>
              <a:buChar char="⬛"/>
            </a:pPr>
            <a:r>
              <a:rPr lang="en-US"/>
              <a:t>Repositório LEGO: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https://www.lego.com/en-us/service/replacementparts</a:t>
            </a:r>
            <a:endParaRPr/>
          </a:p>
          <a:p>
            <a:pPr marL="306000" lvl="0" indent="-306000" algn="l" rtl="0">
              <a:spcBef>
                <a:spcPts val="960"/>
              </a:spcBef>
              <a:spcAft>
                <a:spcPts val="0"/>
              </a:spcAft>
              <a:buSzPts val="1656"/>
              <a:buChar char="⬛"/>
            </a:pPr>
            <a:r>
              <a:rPr lang="en-US"/>
              <a:t>SPIKE Prime Set – 45678</a:t>
            </a:r>
            <a:endParaRPr/>
          </a:p>
          <a:p>
            <a:pPr marL="630000" lvl="1" indent="-306000" algn="l" rtl="0">
              <a:spcBef>
                <a:spcPts val="920"/>
              </a:spcBef>
              <a:spcAft>
                <a:spcPts val="0"/>
              </a:spcAft>
              <a:buSzPts val="1472"/>
              <a:buChar char="⬛"/>
            </a:pPr>
            <a:r>
              <a:rPr lang="en-US"/>
              <a:t>Inventário: </a:t>
            </a:r>
            <a:r>
              <a:rPr lang="en-US" u="sng">
                <a:solidFill>
                  <a:schemeClr val="hlink"/>
                </a:solidFill>
                <a:hlinkClick r:id="rId4"/>
              </a:rPr>
              <a:t>https://le-www-live-s.legocdn.com/sc/media/files/support/spike-prime/le_spike_prime_set_element_overview_classroom_poster_18x24inch-a7ecd36fbf6d15fd4c7617f4cb882531.pdf</a:t>
            </a:r>
            <a:endParaRPr/>
          </a:p>
          <a:p>
            <a:pPr marL="306000" lvl="0" indent="-306000" algn="l" rtl="0">
              <a:spcBef>
                <a:spcPts val="960"/>
              </a:spcBef>
              <a:spcAft>
                <a:spcPts val="0"/>
              </a:spcAft>
              <a:buSzPts val="1656"/>
              <a:buChar char="⬛"/>
            </a:pPr>
            <a:r>
              <a:rPr lang="en-US"/>
              <a:t>SPIKE Prime Expansion – 45680</a:t>
            </a:r>
            <a:endParaRPr/>
          </a:p>
          <a:p>
            <a:pPr marL="630000" lvl="1" indent="-306000" algn="l" rtl="0">
              <a:spcBef>
                <a:spcPts val="920"/>
              </a:spcBef>
              <a:spcAft>
                <a:spcPts val="0"/>
              </a:spcAft>
              <a:buSzPts val="1472"/>
              <a:buChar char="⬛"/>
            </a:pPr>
            <a:r>
              <a:rPr lang="en-US"/>
              <a:t>Inventário: </a:t>
            </a:r>
            <a:r>
              <a:rPr lang="en-US" u="sng">
                <a:solidFill>
                  <a:schemeClr val="hlink"/>
                </a:solidFill>
                <a:hlinkClick r:id="rId5"/>
              </a:rPr>
              <a:t>https://le-www-live-s.legocdn.com/sc/media/files/support/spike-prime/le_spike_prime_expansion_set_element_overview_classroom_poster_18x24inch-1ffffebb088c5875820d767462b0a1d3.pdf</a:t>
            </a:r>
            <a:endParaRPr/>
          </a:p>
        </p:txBody>
      </p:sp>
      <p:sp>
        <p:nvSpPr>
          <p:cNvPr id="209" name="Google Shape;209;p10"/>
          <p:cNvSpPr txBox="1">
            <a:spLocks noGrp="1"/>
          </p:cNvSpPr>
          <p:nvPr>
            <p:ph type="ftr" idx="11"/>
          </p:nvPr>
        </p:nvSpPr>
        <p:spPr>
          <a:xfrm>
            <a:off x="88409" y="6320275"/>
            <a:ext cx="487058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Copyright © 2020 SPIKE Prime Lessons (primelessons.org) CC-BY-NC-SA.  (Last edit: 06/06/2020)</a:t>
            </a:r>
            <a:endParaRPr/>
          </a:p>
        </p:txBody>
      </p:sp>
      <p:sp>
        <p:nvSpPr>
          <p:cNvPr id="210" name="Google Shape;210;p10"/>
          <p:cNvSpPr txBox="1">
            <a:spLocks noGrp="1"/>
          </p:cNvSpPr>
          <p:nvPr>
            <p:ph type="sldNum" idx="12"/>
          </p:nvPr>
        </p:nvSpPr>
        <p:spPr>
          <a:xfrm>
            <a:off x="8236372" y="6325466"/>
            <a:ext cx="77046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1"/>
          <p:cNvSpPr txBox="1">
            <a:spLocks noGrp="1"/>
          </p:cNvSpPr>
          <p:nvPr>
            <p:ph type="title"/>
          </p:nvPr>
        </p:nvSpPr>
        <p:spPr>
          <a:xfrm>
            <a:off x="175260" y="292975"/>
            <a:ext cx="8746864" cy="7527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ill Sans"/>
              <a:buNone/>
            </a:pPr>
            <a:r>
              <a:rPr lang="en-US"/>
              <a:t>CRÉDITOS</a:t>
            </a:r>
            <a:endParaRPr/>
          </a:p>
        </p:txBody>
      </p:sp>
      <p:sp>
        <p:nvSpPr>
          <p:cNvPr id="216" name="Google Shape;216;p11"/>
          <p:cNvSpPr txBox="1">
            <a:spLocks noGrp="1"/>
          </p:cNvSpPr>
          <p:nvPr>
            <p:ph type="body" idx="1"/>
          </p:nvPr>
        </p:nvSpPr>
        <p:spPr>
          <a:xfrm>
            <a:off x="457200" y="1317983"/>
            <a:ext cx="8245474" cy="1145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306000" lvl="0" indent="-306000" algn="l" rtl="0">
              <a:spcBef>
                <a:spcPts val="0"/>
              </a:spcBef>
              <a:spcAft>
                <a:spcPts val="0"/>
              </a:spcAft>
              <a:buSzPts val="1472"/>
              <a:buChar char="⬛"/>
            </a:pPr>
            <a:r>
              <a:rPr lang="en-US" sz="1600"/>
              <a:t>Esse tutorial foi criado por Sanjay Seshan e Arvind Seshan para SPIKE Prime Lessons</a:t>
            </a:r>
            <a:endParaRPr/>
          </a:p>
          <a:p>
            <a:pPr marL="306000" lvl="0" indent="-306000" algn="l" rtl="0">
              <a:spcBef>
                <a:spcPts val="920"/>
              </a:spcBef>
              <a:spcAft>
                <a:spcPts val="0"/>
              </a:spcAft>
              <a:buSzPts val="1472"/>
              <a:buChar char="⬛"/>
            </a:pPr>
            <a:r>
              <a:rPr lang="en-US" sz="1600"/>
              <a:t>Mais tutoriais em </a:t>
            </a:r>
            <a:r>
              <a:rPr lang="en-US" sz="1600" u="sng">
                <a:solidFill>
                  <a:schemeClr val="hlink"/>
                </a:solidFill>
                <a:hlinkClick r:id="rId3"/>
              </a:rPr>
              <a:t>www.primelessons.org</a:t>
            </a:r>
            <a:endParaRPr sz="1600"/>
          </a:p>
          <a:p>
            <a:pPr marL="306000" lvl="0" indent="-306000" algn="l" rtl="0">
              <a:spcBef>
                <a:spcPts val="920"/>
              </a:spcBef>
              <a:spcAft>
                <a:spcPts val="0"/>
              </a:spcAft>
              <a:buSzPts val="1472"/>
              <a:buChar char="⬛"/>
            </a:pPr>
            <a:r>
              <a:rPr lang="en-US" sz="1600"/>
              <a:t>Traduzido para o português por Lucas Colonna e revisado por Anderson Harayashiki Moreira</a:t>
            </a:r>
            <a:endParaRPr/>
          </a:p>
        </p:txBody>
      </p:sp>
      <p:sp>
        <p:nvSpPr>
          <p:cNvPr id="217" name="Google Shape;217;p11"/>
          <p:cNvSpPr txBox="1">
            <a:spLocks noGrp="1"/>
          </p:cNvSpPr>
          <p:nvPr>
            <p:ph type="ftr" idx="11"/>
          </p:nvPr>
        </p:nvSpPr>
        <p:spPr>
          <a:xfrm>
            <a:off x="88409" y="6320275"/>
            <a:ext cx="487058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Copyright © 2020 SPIKE Prime Lessons (primelessons.org) CC-BY-NC-SA.  (Last edit: 06/06/2020)</a:t>
            </a:r>
            <a:endParaRPr/>
          </a:p>
        </p:txBody>
      </p:sp>
      <p:sp>
        <p:nvSpPr>
          <p:cNvPr id="218" name="Google Shape;218;p11"/>
          <p:cNvSpPr/>
          <p:nvPr/>
        </p:nvSpPr>
        <p:spPr>
          <a:xfrm>
            <a:off x="575025" y="5862800"/>
            <a:ext cx="8127600" cy="3693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74B7"/>
              </a:buClr>
              <a:buSzPts val="1200"/>
              <a:buFont typeface="Helvetica Neue"/>
              <a:buNone/>
            </a:pPr>
            <a:r>
              <a:rPr lang="en-US" sz="1200" b="0" i="0" u="none" strike="noStrike" cap="none">
                <a:solidFill>
                  <a:srgbClr val="4374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                         </a:t>
            </a:r>
            <a:br>
              <a:rPr lang="en-US"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This work is licensed under a </a:t>
            </a:r>
            <a:r>
              <a:rPr lang="en-US" sz="1200" b="0" i="0" u="sng" strike="noStrike" cap="none">
                <a:solidFill>
                  <a:srgbClr val="4374B7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Creative Commons Attribution-NonCommercial-ShareAlike 4.0 International License</a:t>
            </a:r>
            <a:r>
              <a:rPr lang="en-US" sz="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r>
              <a:rPr lang="en-US"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200" b="0" i="0" u="none" strike="noStrike" cap="none">
              <a:solidFill>
                <a:srgbClr val="4374B7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19" name="Google Shape;219;p11" descr="Creative Commons License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702510" y="5253616"/>
            <a:ext cx="1479091" cy="521045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11"/>
          <p:cNvSpPr txBox="1">
            <a:spLocks noGrp="1"/>
          </p:cNvSpPr>
          <p:nvPr>
            <p:ph type="sldNum" idx="12"/>
          </p:nvPr>
        </p:nvSpPr>
        <p:spPr>
          <a:xfrm>
            <a:off x="8236372" y="6325466"/>
            <a:ext cx="77046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"/>
          <p:cNvSpPr txBox="1">
            <a:spLocks noGrp="1"/>
          </p:cNvSpPr>
          <p:nvPr>
            <p:ph type="title"/>
          </p:nvPr>
        </p:nvSpPr>
        <p:spPr>
          <a:xfrm>
            <a:off x="175260" y="292975"/>
            <a:ext cx="8746864" cy="7527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ill Sans"/>
              <a:buNone/>
            </a:pPr>
            <a:r>
              <a:rPr lang="en-US"/>
              <a:t>PEÇAS QUADRADAS </a:t>
            </a:r>
            <a:endParaRPr/>
          </a:p>
        </p:txBody>
      </p:sp>
      <p:sp>
        <p:nvSpPr>
          <p:cNvPr id="117" name="Google Shape;117;p2"/>
          <p:cNvSpPr txBox="1">
            <a:spLocks noGrp="1"/>
          </p:cNvSpPr>
          <p:nvPr>
            <p:ph type="body" idx="1"/>
          </p:nvPr>
        </p:nvSpPr>
        <p:spPr>
          <a:xfrm>
            <a:off x="155088" y="1140006"/>
            <a:ext cx="8851752" cy="5082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06000" lvl="0" indent="-306000" algn="l" rtl="0">
              <a:spcBef>
                <a:spcPts val="0"/>
              </a:spcBef>
              <a:spcAft>
                <a:spcPts val="0"/>
              </a:spcAft>
              <a:buSzPts val="1656"/>
              <a:buChar char="⬛"/>
            </a:pPr>
            <a:r>
              <a:rPr lang="en-US"/>
              <a:t>O Hub, motores e sensores são quadrados com furos Technic em todos os lados. Isso facilita a montagem com eles.</a:t>
            </a:r>
            <a:endParaRPr/>
          </a:p>
        </p:txBody>
      </p:sp>
      <p:sp>
        <p:nvSpPr>
          <p:cNvPr id="118" name="Google Shape;118;p2"/>
          <p:cNvSpPr txBox="1">
            <a:spLocks noGrp="1"/>
          </p:cNvSpPr>
          <p:nvPr>
            <p:ph type="ftr" idx="11"/>
          </p:nvPr>
        </p:nvSpPr>
        <p:spPr>
          <a:xfrm>
            <a:off x="88409" y="6320275"/>
            <a:ext cx="487058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Copyright © 2020 SPIKE Prime Lessons (primelessons.org) CC-BY-NC-SA.  (Last edit: 06/06/2020)</a:t>
            </a:r>
            <a:endParaRPr/>
          </a:p>
        </p:txBody>
      </p:sp>
      <p:sp>
        <p:nvSpPr>
          <p:cNvPr id="119" name="Google Shape;119;p2"/>
          <p:cNvSpPr txBox="1">
            <a:spLocks noGrp="1"/>
          </p:cNvSpPr>
          <p:nvPr>
            <p:ph type="sldNum" idx="12"/>
          </p:nvPr>
        </p:nvSpPr>
        <p:spPr>
          <a:xfrm>
            <a:off x="8236372" y="6325466"/>
            <a:ext cx="77046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  <p:pic>
        <p:nvPicPr>
          <p:cNvPr id="120" name="Google Shape;120;p2" descr="A close up of a toy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06406" y="2210666"/>
            <a:ext cx="7315200" cy="411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3"/>
          <p:cNvSpPr/>
          <p:nvPr/>
        </p:nvSpPr>
        <p:spPr>
          <a:xfrm>
            <a:off x="5004315" y="1914373"/>
            <a:ext cx="3232057" cy="3232057"/>
          </a:xfrm>
          <a:prstGeom prst="ellipse">
            <a:avLst/>
          </a:prstGeom>
          <a:solidFill>
            <a:srgbClr val="FFD5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26" name="Google Shape;126;p3" descr="A picture containing clock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23006" t="58004" r="59533" b="3555"/>
          <a:stretch/>
        </p:blipFill>
        <p:spPr>
          <a:xfrm>
            <a:off x="5959340" y="2494352"/>
            <a:ext cx="1673100" cy="207210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3"/>
          <p:cNvSpPr txBox="1">
            <a:spLocks noGrp="1"/>
          </p:cNvSpPr>
          <p:nvPr>
            <p:ph type="title"/>
          </p:nvPr>
        </p:nvSpPr>
        <p:spPr>
          <a:xfrm>
            <a:off x="175260" y="292975"/>
            <a:ext cx="8746864" cy="7527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ill Sans"/>
              <a:buNone/>
            </a:pPr>
            <a:r>
              <a:rPr lang="en-US"/>
              <a:t>FRAMES TECHNIC (39794 E 39790)</a:t>
            </a:r>
            <a:endParaRPr/>
          </a:p>
        </p:txBody>
      </p:sp>
      <p:sp>
        <p:nvSpPr>
          <p:cNvPr id="128" name="Google Shape;128;p3"/>
          <p:cNvSpPr txBox="1">
            <a:spLocks noGrp="1"/>
          </p:cNvSpPr>
          <p:nvPr>
            <p:ph type="ftr" idx="11"/>
          </p:nvPr>
        </p:nvSpPr>
        <p:spPr>
          <a:xfrm>
            <a:off x="88409" y="6320275"/>
            <a:ext cx="487058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Copyright © 2020 SPIKE Prime Lessons (primelessons.org) CC-BY-NC-SA.  (Last edit: 06/06/2020)</a:t>
            </a:r>
            <a:endParaRPr/>
          </a:p>
        </p:txBody>
      </p:sp>
      <p:sp>
        <p:nvSpPr>
          <p:cNvPr id="129" name="Google Shape;129;p3"/>
          <p:cNvSpPr txBox="1">
            <a:spLocks noGrp="1"/>
          </p:cNvSpPr>
          <p:nvPr>
            <p:ph type="sldNum" idx="12"/>
          </p:nvPr>
        </p:nvSpPr>
        <p:spPr>
          <a:xfrm>
            <a:off x="8236372" y="6325466"/>
            <a:ext cx="77046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  <p:pic>
        <p:nvPicPr>
          <p:cNvPr id="130" name="Google Shape;130;p3" descr="A picture containing clock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40568" t="7653" r="47859" b="63473"/>
          <a:stretch/>
        </p:blipFill>
        <p:spPr>
          <a:xfrm>
            <a:off x="5550120" y="2838546"/>
            <a:ext cx="1115066" cy="1565004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3"/>
          <p:cNvSpPr txBox="1"/>
          <p:nvPr/>
        </p:nvSpPr>
        <p:spPr>
          <a:xfrm>
            <a:off x="155088" y="1140006"/>
            <a:ext cx="4479665" cy="5082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06000" marR="0" lvl="0" indent="-3060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56"/>
              <a:buFont typeface="Noto Sans Symbols"/>
              <a:buChar char="⬛"/>
            </a:pPr>
            <a:r>
              <a:rPr lang="en-US" sz="18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Grandes frames Technic permitem uma montagem mais rápida e resistente.</a:t>
            </a:r>
            <a:endParaRPr/>
          </a:p>
          <a:p>
            <a:pPr marL="306000" marR="0" lvl="0" indent="-306000" algn="l" rtl="0">
              <a:spcBef>
                <a:spcPts val="960"/>
              </a:spcBef>
              <a:spcAft>
                <a:spcPts val="0"/>
              </a:spcAft>
              <a:buClr>
                <a:schemeClr val="accent2"/>
              </a:buClr>
              <a:buSzPts val="1656"/>
              <a:buFont typeface="Noto Sans Symbols"/>
              <a:buChar char="⬛"/>
            </a:pPr>
            <a:r>
              <a:rPr lang="en-US" sz="18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O frame magenta é 11 X 7. O frame azul é 15 X 11.</a:t>
            </a:r>
            <a:endParaRPr sz="18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spcBef>
                <a:spcPts val="960"/>
              </a:spcBef>
              <a:spcAft>
                <a:spcPts val="0"/>
              </a:spcAft>
              <a:buClr>
                <a:schemeClr val="accent2"/>
              </a:buClr>
              <a:buSzPts val="1656"/>
              <a:buFont typeface="Noto Sans Symbols"/>
              <a:buNone/>
            </a:pPr>
            <a:endParaRPr sz="18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32" name="Google Shape;132;p3" descr="A picture containing table, sitting, cake, remote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18982" y="2464001"/>
            <a:ext cx="5952565" cy="33483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4"/>
          <p:cNvSpPr/>
          <p:nvPr/>
        </p:nvSpPr>
        <p:spPr>
          <a:xfrm>
            <a:off x="317965" y="1812971"/>
            <a:ext cx="3232057" cy="3232057"/>
          </a:xfrm>
          <a:prstGeom prst="ellipse">
            <a:avLst/>
          </a:prstGeom>
          <a:solidFill>
            <a:srgbClr val="FFD5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38" name="Google Shape;138;p4"/>
          <p:cNvSpPr txBox="1">
            <a:spLocks noGrp="1"/>
          </p:cNvSpPr>
          <p:nvPr>
            <p:ph type="title"/>
          </p:nvPr>
        </p:nvSpPr>
        <p:spPr>
          <a:xfrm>
            <a:off x="175260" y="292975"/>
            <a:ext cx="8746864" cy="7527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ill Sans"/>
              <a:buNone/>
            </a:pPr>
            <a:r>
              <a:rPr lang="en-US"/>
              <a:t>BISCOITO (39793)</a:t>
            </a:r>
            <a:endParaRPr/>
          </a:p>
        </p:txBody>
      </p:sp>
      <p:sp>
        <p:nvSpPr>
          <p:cNvPr id="139" name="Google Shape;139;p4"/>
          <p:cNvSpPr txBox="1">
            <a:spLocks noGrp="1"/>
          </p:cNvSpPr>
          <p:nvPr>
            <p:ph type="ftr" idx="11"/>
          </p:nvPr>
        </p:nvSpPr>
        <p:spPr>
          <a:xfrm>
            <a:off x="88409" y="6320275"/>
            <a:ext cx="487058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Copyright © 2020 SPIKE Prime Lessons (primelessons.org) CC-BY-NC-SA.  (Last edit: 06/06/2020)</a:t>
            </a:r>
            <a:endParaRPr/>
          </a:p>
        </p:txBody>
      </p:sp>
      <p:sp>
        <p:nvSpPr>
          <p:cNvPr id="140" name="Google Shape;140;p4"/>
          <p:cNvSpPr txBox="1">
            <a:spLocks noGrp="1"/>
          </p:cNvSpPr>
          <p:nvPr>
            <p:ph type="sldNum" idx="12"/>
          </p:nvPr>
        </p:nvSpPr>
        <p:spPr>
          <a:xfrm>
            <a:off x="8236372" y="6325466"/>
            <a:ext cx="77046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pic>
        <p:nvPicPr>
          <p:cNvPr id="141" name="Google Shape;141;p4"/>
          <p:cNvPicPr preferRelativeResize="0"/>
          <p:nvPr/>
        </p:nvPicPr>
        <p:blipFill rotWithShape="1">
          <a:blip r:embed="rId3">
            <a:alphaModFix/>
          </a:blip>
          <a:srcRect l="17622" t="62523" r="61691"/>
          <a:stretch/>
        </p:blipFill>
        <p:spPr>
          <a:xfrm>
            <a:off x="5871883" y="2534898"/>
            <a:ext cx="2163232" cy="2204460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4"/>
          <p:cNvSpPr txBox="1">
            <a:spLocks noGrp="1"/>
          </p:cNvSpPr>
          <p:nvPr>
            <p:ph type="body" idx="1"/>
          </p:nvPr>
        </p:nvSpPr>
        <p:spPr>
          <a:xfrm>
            <a:off x="4410634" y="1140006"/>
            <a:ext cx="4576033" cy="5082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06000" lvl="0" indent="-306000" algn="l" rtl="0">
              <a:spcBef>
                <a:spcPts val="0"/>
              </a:spcBef>
              <a:spcAft>
                <a:spcPts val="0"/>
              </a:spcAft>
              <a:buSzPts val="1656"/>
              <a:buChar char="⬛"/>
            </a:pPr>
            <a:r>
              <a:rPr lang="en-US"/>
              <a:t>Essa peça Technic 3X3 torna mais fácil mudar de direção durante a montagem.</a:t>
            </a:r>
            <a:endParaRPr/>
          </a:p>
        </p:txBody>
      </p:sp>
      <p:pic>
        <p:nvPicPr>
          <p:cNvPr id="143" name="Google Shape;143;p4" descr="A close up of a toy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 l="24784" t="21460" r="25170" b="9345"/>
          <a:stretch/>
        </p:blipFill>
        <p:spPr>
          <a:xfrm>
            <a:off x="603126" y="2429435"/>
            <a:ext cx="2570416" cy="19991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5"/>
          <p:cNvSpPr/>
          <p:nvPr/>
        </p:nvSpPr>
        <p:spPr>
          <a:xfrm>
            <a:off x="5290162" y="1812971"/>
            <a:ext cx="3232057" cy="3232057"/>
          </a:xfrm>
          <a:prstGeom prst="ellipse">
            <a:avLst/>
          </a:prstGeom>
          <a:solidFill>
            <a:srgbClr val="FFD5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49" name="Google Shape;149;p5"/>
          <p:cNvSpPr txBox="1">
            <a:spLocks noGrp="1"/>
          </p:cNvSpPr>
          <p:nvPr>
            <p:ph type="title"/>
          </p:nvPr>
        </p:nvSpPr>
        <p:spPr>
          <a:xfrm>
            <a:off x="175260" y="292975"/>
            <a:ext cx="8746864" cy="7527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20"/>
              <a:buFont typeface="Gill Sans"/>
              <a:buNone/>
            </a:pPr>
            <a:r>
              <a:rPr lang="en-US" sz="2520"/>
              <a:t>ESFERA E SUPORTE PARA MOVIMENTAÇÃO(39370 E 52629)</a:t>
            </a:r>
            <a:endParaRPr sz="2520"/>
          </a:p>
        </p:txBody>
      </p:sp>
      <p:sp>
        <p:nvSpPr>
          <p:cNvPr id="150" name="Google Shape;150;p5"/>
          <p:cNvSpPr txBox="1">
            <a:spLocks noGrp="1"/>
          </p:cNvSpPr>
          <p:nvPr>
            <p:ph type="ftr" idx="11"/>
          </p:nvPr>
        </p:nvSpPr>
        <p:spPr>
          <a:xfrm>
            <a:off x="88409" y="6320275"/>
            <a:ext cx="487058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Copyright © 2020 SPIKE Prime Lessons (primelessons.org) CC-BY-NC-SA.  (Last edit: 06/06/2020)</a:t>
            </a:r>
            <a:endParaRPr/>
          </a:p>
        </p:txBody>
      </p:sp>
      <p:sp>
        <p:nvSpPr>
          <p:cNvPr id="151" name="Google Shape;151;p5"/>
          <p:cNvSpPr txBox="1">
            <a:spLocks noGrp="1"/>
          </p:cNvSpPr>
          <p:nvPr>
            <p:ph type="sldNum" idx="12"/>
          </p:nvPr>
        </p:nvSpPr>
        <p:spPr>
          <a:xfrm>
            <a:off x="8236372" y="6325466"/>
            <a:ext cx="77046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pic>
        <p:nvPicPr>
          <p:cNvPr id="152" name="Google Shape;152;p5" descr="A picture containing clock&#10;&#10;Description automatically generated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l="63714" t="13068" r="26680" b="71681"/>
          <a:stretch/>
        </p:blipFill>
        <p:spPr>
          <a:xfrm>
            <a:off x="5531025" y="2154153"/>
            <a:ext cx="2561664" cy="2287514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5"/>
          <p:cNvSpPr txBox="1"/>
          <p:nvPr/>
        </p:nvSpPr>
        <p:spPr>
          <a:xfrm>
            <a:off x="155088" y="1140006"/>
            <a:ext cx="3601124" cy="5082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06000" marR="0" lvl="0" indent="-3060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56"/>
              <a:buFont typeface="Noto Sans Symbols"/>
              <a:buChar char="⬛"/>
            </a:pPr>
            <a:r>
              <a:rPr lang="en-US" sz="18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Esfera e suporte leves</a:t>
            </a:r>
            <a:endParaRPr/>
          </a:p>
          <a:p>
            <a:pPr marL="306000" marR="0" lvl="0" indent="-306000" algn="l" rtl="0">
              <a:spcBef>
                <a:spcPts val="960"/>
              </a:spcBef>
              <a:spcAft>
                <a:spcPts val="0"/>
              </a:spcAft>
              <a:buClr>
                <a:schemeClr val="accent2"/>
              </a:buClr>
              <a:buSzPts val="1656"/>
              <a:buFont typeface="Noto Sans Symbols"/>
              <a:buChar char="⬛"/>
            </a:pPr>
            <a:r>
              <a:rPr lang="en-US" sz="18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A esfera não irá enferrujar</a:t>
            </a:r>
            <a:endParaRPr/>
          </a:p>
          <a:p>
            <a:pPr marL="306000" marR="0" lvl="0" indent="-306000" algn="l" rtl="0">
              <a:spcBef>
                <a:spcPts val="960"/>
              </a:spcBef>
              <a:spcAft>
                <a:spcPts val="0"/>
              </a:spcAft>
              <a:buClr>
                <a:schemeClr val="accent2"/>
              </a:buClr>
              <a:buSzPts val="1656"/>
              <a:buFont typeface="Noto Sans Symbols"/>
              <a:buChar char="⬛"/>
            </a:pPr>
            <a:r>
              <a:rPr lang="en-US" sz="18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Diferente do modelo do EV3 não há um furo no topo para empurrar a esfera para fora. </a:t>
            </a:r>
            <a:endParaRPr/>
          </a:p>
          <a:p>
            <a:pPr marL="306000" marR="0" lvl="0" indent="-200844" algn="l" rtl="0">
              <a:spcBef>
                <a:spcPts val="960"/>
              </a:spcBef>
              <a:spcAft>
                <a:spcPts val="0"/>
              </a:spcAft>
              <a:buClr>
                <a:schemeClr val="accent2"/>
              </a:buClr>
              <a:buSzPts val="1656"/>
              <a:buFont typeface="Noto Sans Symbols"/>
              <a:buNone/>
            </a:pPr>
            <a:endParaRPr sz="18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200844" algn="l" rtl="0">
              <a:spcBef>
                <a:spcPts val="960"/>
              </a:spcBef>
              <a:spcAft>
                <a:spcPts val="0"/>
              </a:spcAft>
              <a:buClr>
                <a:schemeClr val="accent2"/>
              </a:buClr>
              <a:buSzPts val="1656"/>
              <a:buFont typeface="Noto Sans Symbols"/>
              <a:buNone/>
            </a:pPr>
            <a:endParaRPr sz="18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200844" algn="l" rtl="0">
              <a:spcBef>
                <a:spcPts val="960"/>
              </a:spcBef>
              <a:spcAft>
                <a:spcPts val="0"/>
              </a:spcAft>
              <a:buClr>
                <a:schemeClr val="accent2"/>
              </a:buClr>
              <a:buSzPts val="1656"/>
              <a:buFont typeface="Noto Sans Symbols"/>
              <a:buNone/>
            </a:pPr>
            <a:endParaRPr sz="18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306000" algn="l" rtl="0">
              <a:spcBef>
                <a:spcPts val="960"/>
              </a:spcBef>
              <a:spcAft>
                <a:spcPts val="0"/>
              </a:spcAft>
              <a:buClr>
                <a:schemeClr val="accent2"/>
              </a:buClr>
              <a:buSzPts val="1656"/>
              <a:buFont typeface="Noto Sans Symbols"/>
              <a:buChar char="⬛"/>
            </a:pPr>
            <a:r>
              <a:rPr lang="en-US" sz="18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Para remover a bola, deslize uma linha fina ou pedaço de fio dental em uma das ranhuras até a ranhura oposta. Puxe em ambos os lados da linha e a esfera deverá sair .</a:t>
            </a:r>
            <a:endParaRPr/>
          </a:p>
          <a:p>
            <a:pPr marL="306000" marR="0" lvl="0" indent="-200844" algn="l" rtl="0">
              <a:spcBef>
                <a:spcPts val="960"/>
              </a:spcBef>
              <a:spcAft>
                <a:spcPts val="0"/>
              </a:spcAft>
              <a:buClr>
                <a:schemeClr val="accent2"/>
              </a:buClr>
              <a:buSzPts val="1656"/>
              <a:buFont typeface="Noto Sans Symbols"/>
              <a:buNone/>
            </a:pPr>
            <a:endParaRPr sz="18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200844" algn="l" rtl="0">
              <a:spcBef>
                <a:spcPts val="960"/>
              </a:spcBef>
              <a:spcAft>
                <a:spcPts val="0"/>
              </a:spcAft>
              <a:buClr>
                <a:schemeClr val="accent2"/>
              </a:buClr>
              <a:buSzPts val="1656"/>
              <a:buFont typeface="Noto Sans Symbols"/>
              <a:buNone/>
            </a:pPr>
            <a:endParaRPr sz="18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06000" marR="0" lvl="0" indent="-200844" algn="l" rtl="0">
              <a:spcBef>
                <a:spcPts val="960"/>
              </a:spcBef>
              <a:spcAft>
                <a:spcPts val="0"/>
              </a:spcAft>
              <a:buClr>
                <a:schemeClr val="accent2"/>
              </a:buClr>
              <a:buSzPts val="1656"/>
              <a:buFont typeface="Noto Sans Symbols"/>
              <a:buNone/>
            </a:pPr>
            <a:endParaRPr sz="18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54" name="Google Shape;154;p5" descr="A picture containing gear, food, light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 l="34207" t="1184" r="27741" b="17040"/>
          <a:stretch/>
        </p:blipFill>
        <p:spPr>
          <a:xfrm>
            <a:off x="3647293" y="1727902"/>
            <a:ext cx="1274910" cy="154118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5" name="Google Shape;155;p5"/>
          <p:cNvCxnSpPr/>
          <p:nvPr/>
        </p:nvCxnSpPr>
        <p:spPr>
          <a:xfrm rot="10800000" flipH="1">
            <a:off x="3198759" y="2276012"/>
            <a:ext cx="1066985" cy="67844"/>
          </a:xfrm>
          <a:prstGeom prst="straightConnector1">
            <a:avLst/>
          </a:prstGeom>
          <a:noFill/>
          <a:ln w="12700" cap="rnd" cmpd="sng">
            <a:solidFill>
              <a:schemeClr val="accent3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156" name="Google Shape;156;p5" descr="A picture containing dark, food, light, black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 l="27450" t="12440" r="31176" b="31612"/>
          <a:stretch/>
        </p:blipFill>
        <p:spPr>
          <a:xfrm>
            <a:off x="3827133" y="4701993"/>
            <a:ext cx="1443118" cy="109772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7" name="Google Shape;157;p5"/>
          <p:cNvCxnSpPr/>
          <p:nvPr/>
        </p:nvCxnSpPr>
        <p:spPr>
          <a:xfrm rot="10800000">
            <a:off x="4114800" y="4580964"/>
            <a:ext cx="242047" cy="286871"/>
          </a:xfrm>
          <a:prstGeom prst="straightConnector1">
            <a:avLst/>
          </a:prstGeom>
          <a:noFill/>
          <a:ln w="12700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8" name="Google Shape;158;p5"/>
          <p:cNvCxnSpPr/>
          <p:nvPr/>
        </p:nvCxnSpPr>
        <p:spPr>
          <a:xfrm rot="10800000">
            <a:off x="4785692" y="5468471"/>
            <a:ext cx="242047" cy="286871"/>
          </a:xfrm>
          <a:prstGeom prst="straightConnector1">
            <a:avLst/>
          </a:prstGeom>
          <a:noFill/>
          <a:ln w="12700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6"/>
          <p:cNvSpPr/>
          <p:nvPr/>
        </p:nvSpPr>
        <p:spPr>
          <a:xfrm>
            <a:off x="350609" y="1875724"/>
            <a:ext cx="3232057" cy="3232057"/>
          </a:xfrm>
          <a:prstGeom prst="ellipse">
            <a:avLst/>
          </a:prstGeom>
          <a:solidFill>
            <a:srgbClr val="FF973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64" name="Google Shape;164;p6"/>
          <p:cNvSpPr txBox="1">
            <a:spLocks noGrp="1"/>
          </p:cNvSpPr>
          <p:nvPr>
            <p:ph type="title"/>
          </p:nvPr>
        </p:nvSpPr>
        <p:spPr>
          <a:xfrm>
            <a:off x="175260" y="292975"/>
            <a:ext cx="8746864" cy="7527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ill Sans"/>
              <a:buNone/>
            </a:pPr>
            <a:r>
              <a:rPr lang="en-US"/>
              <a:t>ORGANIZADOR DE CABOS (49283)</a:t>
            </a:r>
            <a:endParaRPr/>
          </a:p>
        </p:txBody>
      </p:sp>
      <p:sp>
        <p:nvSpPr>
          <p:cNvPr id="165" name="Google Shape;165;p6"/>
          <p:cNvSpPr txBox="1">
            <a:spLocks noGrp="1"/>
          </p:cNvSpPr>
          <p:nvPr>
            <p:ph type="ftr" idx="11"/>
          </p:nvPr>
        </p:nvSpPr>
        <p:spPr>
          <a:xfrm>
            <a:off x="88409" y="6320275"/>
            <a:ext cx="487058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Copyright © 2020 SPIKE Prime Lessons (primelessons.org) CC-BY-NC-SA.  (Last edit: 06/06/2020)</a:t>
            </a:r>
            <a:endParaRPr/>
          </a:p>
        </p:txBody>
      </p:sp>
      <p:sp>
        <p:nvSpPr>
          <p:cNvPr id="166" name="Google Shape;166;p6"/>
          <p:cNvSpPr txBox="1">
            <a:spLocks noGrp="1"/>
          </p:cNvSpPr>
          <p:nvPr>
            <p:ph type="sldNum" idx="12"/>
          </p:nvPr>
        </p:nvSpPr>
        <p:spPr>
          <a:xfrm>
            <a:off x="8236372" y="6325466"/>
            <a:ext cx="77046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pic>
        <p:nvPicPr>
          <p:cNvPr id="167" name="Google Shape;167;p6"/>
          <p:cNvPicPr preferRelativeResize="0"/>
          <p:nvPr/>
        </p:nvPicPr>
        <p:blipFill rotWithShape="1">
          <a:blip r:embed="rId3">
            <a:alphaModFix/>
          </a:blip>
          <a:srcRect l="25564" t="4658" r="65122" b="69720"/>
          <a:stretch/>
        </p:blipFill>
        <p:spPr>
          <a:xfrm rot="-5400000">
            <a:off x="6367229" y="4385198"/>
            <a:ext cx="851647" cy="1317812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6"/>
          <p:cNvSpPr txBox="1">
            <a:spLocks noGrp="1"/>
          </p:cNvSpPr>
          <p:nvPr>
            <p:ph type="body" idx="1"/>
          </p:nvPr>
        </p:nvSpPr>
        <p:spPr>
          <a:xfrm>
            <a:off x="4343847" y="1230198"/>
            <a:ext cx="4578277" cy="5082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06000" lvl="0" indent="-306000" algn="l" rtl="0">
              <a:spcBef>
                <a:spcPts val="0"/>
              </a:spcBef>
              <a:spcAft>
                <a:spcPts val="0"/>
              </a:spcAft>
              <a:buSzPts val="1656"/>
              <a:buChar char="⬛"/>
            </a:pPr>
            <a:r>
              <a:rPr lang="en-US"/>
              <a:t>Esse clipes facilitam a organização dos cabos em seu robô.</a:t>
            </a:r>
            <a:endParaRPr/>
          </a:p>
          <a:p>
            <a:pPr marL="306000" lvl="0" indent="-306000" algn="l" rtl="0">
              <a:spcBef>
                <a:spcPts val="960"/>
              </a:spcBef>
              <a:spcAft>
                <a:spcPts val="0"/>
              </a:spcAft>
              <a:buSzPts val="1656"/>
              <a:buChar char="⬛"/>
            </a:pPr>
            <a:r>
              <a:rPr lang="en-US"/>
              <a:t>Somente um cabo encaixa em cada clipe</a:t>
            </a:r>
            <a:endParaRPr/>
          </a:p>
          <a:p>
            <a:pPr marL="306000" lvl="0" indent="-306000" algn="l" rtl="0">
              <a:spcBef>
                <a:spcPts val="960"/>
              </a:spcBef>
              <a:spcAft>
                <a:spcPts val="0"/>
              </a:spcAft>
              <a:buSzPts val="1656"/>
              <a:buChar char="⬛"/>
            </a:pPr>
            <a:r>
              <a:rPr lang="en-US"/>
              <a:t>Você recebe 12 clipes no kit SPIKE Prime (2 de cada cor). Você pode usá-los para identificar partes dos seu robô. (Exemplo: Motores grandes podem ser verdes, Motores Médios podem ser vermelhos etc.</a:t>
            </a:r>
            <a:endParaRPr/>
          </a:p>
        </p:txBody>
      </p:sp>
      <p:pic>
        <p:nvPicPr>
          <p:cNvPr id="169" name="Google Shape;169;p6" descr="A group of items on a tabletop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 l="14255" t="6060" r="19213" b="11083"/>
          <a:stretch/>
        </p:blipFill>
        <p:spPr>
          <a:xfrm rot="-539976">
            <a:off x="523319" y="2152577"/>
            <a:ext cx="2886634" cy="26962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7"/>
          <p:cNvSpPr/>
          <p:nvPr/>
        </p:nvSpPr>
        <p:spPr>
          <a:xfrm>
            <a:off x="5391665" y="1894939"/>
            <a:ext cx="3232057" cy="3232057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75" name="Google Shape;175;p7"/>
          <p:cNvSpPr txBox="1">
            <a:spLocks noGrp="1"/>
          </p:cNvSpPr>
          <p:nvPr>
            <p:ph type="title"/>
          </p:nvPr>
        </p:nvSpPr>
        <p:spPr>
          <a:xfrm>
            <a:off x="175260" y="292975"/>
            <a:ext cx="8746864" cy="7527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ill Sans"/>
              <a:buNone/>
            </a:pPr>
            <a:r>
              <a:rPr lang="en-US"/>
              <a:t>RODAS (39367 E 49295)</a:t>
            </a:r>
            <a:endParaRPr/>
          </a:p>
        </p:txBody>
      </p:sp>
      <p:sp>
        <p:nvSpPr>
          <p:cNvPr id="176" name="Google Shape;176;p7"/>
          <p:cNvSpPr txBox="1">
            <a:spLocks noGrp="1"/>
          </p:cNvSpPr>
          <p:nvPr>
            <p:ph type="ftr" idx="11"/>
          </p:nvPr>
        </p:nvSpPr>
        <p:spPr>
          <a:xfrm>
            <a:off x="88409" y="6320275"/>
            <a:ext cx="487058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Copyright © 2020 SPIKE Prime Lessons (primelessons.org) CC-BY-NC-SA.  (Last edit: 06/06/2020)</a:t>
            </a:r>
            <a:endParaRPr/>
          </a:p>
        </p:txBody>
      </p:sp>
      <p:sp>
        <p:nvSpPr>
          <p:cNvPr id="177" name="Google Shape;177;p7"/>
          <p:cNvSpPr txBox="1">
            <a:spLocks noGrp="1"/>
          </p:cNvSpPr>
          <p:nvPr>
            <p:ph type="sldNum" idx="12"/>
          </p:nvPr>
        </p:nvSpPr>
        <p:spPr>
          <a:xfrm>
            <a:off x="8236372" y="6325466"/>
            <a:ext cx="77046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pic>
        <p:nvPicPr>
          <p:cNvPr id="178" name="Google Shape;178;p7" descr="A picture containing clock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63608" t="60890" r="18522" b="8611"/>
          <a:stretch/>
        </p:blipFill>
        <p:spPr>
          <a:xfrm>
            <a:off x="6045879" y="2131038"/>
            <a:ext cx="2577843" cy="24748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7" descr="A picture containing clock&#10;&#10;Description automatically generated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l="50009" t="60890" r="37592" b="8611"/>
          <a:stretch/>
        </p:blipFill>
        <p:spPr>
          <a:xfrm>
            <a:off x="5330079" y="2816516"/>
            <a:ext cx="1918400" cy="2654501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7"/>
          <p:cNvSpPr txBox="1"/>
          <p:nvPr/>
        </p:nvSpPr>
        <p:spPr>
          <a:xfrm>
            <a:off x="155088" y="1140006"/>
            <a:ext cx="4479665" cy="5082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06000" marR="0" lvl="0" indent="-3060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56"/>
              <a:buFont typeface="Noto Sans Symbols"/>
              <a:buChar char="⬛"/>
            </a:pPr>
            <a:r>
              <a:rPr lang="en-US" sz="18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O pneu de borracha é moldado junto ao aro. Portanto não há como escorregar para fora do aro como em outros pneus LEGO.</a:t>
            </a:r>
            <a:endParaRPr/>
          </a:p>
          <a:p>
            <a:pPr marL="306000" marR="0" lvl="0" indent="-306000" algn="l" rtl="0">
              <a:spcBef>
                <a:spcPts val="960"/>
              </a:spcBef>
              <a:spcAft>
                <a:spcPts val="0"/>
              </a:spcAft>
              <a:buClr>
                <a:schemeClr val="accent2"/>
              </a:buClr>
              <a:buSzPts val="1656"/>
              <a:buFont typeface="Noto Sans Symbols"/>
              <a:buChar char="⬛"/>
            </a:pPr>
            <a:r>
              <a:rPr lang="en-US" sz="18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O pneu pequeno mede 56 X 14 (mesmo tamanho da roda do kit EV3)</a:t>
            </a:r>
            <a:endParaRPr/>
          </a:p>
          <a:p>
            <a:pPr marL="306000" marR="0" lvl="0" indent="-306000" algn="l" rtl="0">
              <a:spcBef>
                <a:spcPts val="960"/>
              </a:spcBef>
              <a:spcAft>
                <a:spcPts val="0"/>
              </a:spcAft>
              <a:buClr>
                <a:schemeClr val="accent2"/>
              </a:buClr>
              <a:buSzPts val="1656"/>
              <a:buFont typeface="Noto Sans Symbols"/>
              <a:buChar char="⬛"/>
            </a:pPr>
            <a:r>
              <a:rPr lang="en-US" sz="18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O pneu grande mede 88 X 14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8"/>
          <p:cNvSpPr/>
          <p:nvPr/>
        </p:nvSpPr>
        <p:spPr>
          <a:xfrm>
            <a:off x="269927" y="1763665"/>
            <a:ext cx="3232057" cy="3232057"/>
          </a:xfrm>
          <a:prstGeom prst="ellipse">
            <a:avLst/>
          </a:prstGeom>
          <a:solidFill>
            <a:srgbClr val="1BCFE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86" name="Google Shape;186;p8"/>
          <p:cNvSpPr txBox="1">
            <a:spLocks noGrp="1"/>
          </p:cNvSpPr>
          <p:nvPr>
            <p:ph type="title"/>
          </p:nvPr>
        </p:nvSpPr>
        <p:spPr>
          <a:xfrm>
            <a:off x="175260" y="292975"/>
            <a:ext cx="8746864" cy="7527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ill Sans"/>
              <a:buNone/>
            </a:pPr>
            <a:r>
              <a:rPr lang="en-US"/>
              <a:t>ENGRENAGEM (46372)</a:t>
            </a:r>
            <a:endParaRPr/>
          </a:p>
        </p:txBody>
      </p:sp>
      <p:sp>
        <p:nvSpPr>
          <p:cNvPr id="187" name="Google Shape;187;p8"/>
          <p:cNvSpPr txBox="1">
            <a:spLocks noGrp="1"/>
          </p:cNvSpPr>
          <p:nvPr>
            <p:ph type="ftr" idx="11"/>
          </p:nvPr>
        </p:nvSpPr>
        <p:spPr>
          <a:xfrm>
            <a:off x="88409" y="6320275"/>
            <a:ext cx="487058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Copyright © 2020 SPIKE Prime Lessons (primelessons.org) CC-BY-NC-SA.  (Last edit: 06/06/2020)</a:t>
            </a:r>
            <a:endParaRPr/>
          </a:p>
        </p:txBody>
      </p:sp>
      <p:sp>
        <p:nvSpPr>
          <p:cNvPr id="188" name="Google Shape;188;p8"/>
          <p:cNvSpPr txBox="1">
            <a:spLocks noGrp="1"/>
          </p:cNvSpPr>
          <p:nvPr>
            <p:ph type="sldNum" idx="12"/>
          </p:nvPr>
        </p:nvSpPr>
        <p:spPr>
          <a:xfrm>
            <a:off x="8236372" y="6325466"/>
            <a:ext cx="77046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pic>
        <p:nvPicPr>
          <p:cNvPr id="189" name="Google Shape;189;p8"/>
          <p:cNvPicPr preferRelativeResize="0"/>
          <p:nvPr/>
        </p:nvPicPr>
        <p:blipFill rotWithShape="1">
          <a:blip r:embed="rId3">
            <a:alphaModFix/>
          </a:blip>
          <a:srcRect l="59583" r="16911" b="56142"/>
          <a:stretch/>
        </p:blipFill>
        <p:spPr>
          <a:xfrm>
            <a:off x="754716" y="2274272"/>
            <a:ext cx="2149337" cy="2255818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8"/>
          <p:cNvSpPr txBox="1">
            <a:spLocks noGrp="1"/>
          </p:cNvSpPr>
          <p:nvPr>
            <p:ph type="body" idx="1"/>
          </p:nvPr>
        </p:nvSpPr>
        <p:spPr>
          <a:xfrm>
            <a:off x="4509246" y="1140006"/>
            <a:ext cx="4477421" cy="5082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06000" lvl="0" indent="-306000" algn="l" rtl="0">
              <a:spcBef>
                <a:spcPts val="0"/>
              </a:spcBef>
              <a:spcAft>
                <a:spcPts val="0"/>
              </a:spcAft>
              <a:buSzPts val="1656"/>
              <a:buChar char="⬛"/>
            </a:pPr>
            <a:r>
              <a:rPr lang="en-US"/>
              <a:t>Essa nova engrenagem de 28 dentes abre novas possibilidades de relações de transmissão.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9"/>
          <p:cNvSpPr/>
          <p:nvPr/>
        </p:nvSpPr>
        <p:spPr>
          <a:xfrm>
            <a:off x="3096684" y="2990550"/>
            <a:ext cx="3232057" cy="3232057"/>
          </a:xfrm>
          <a:prstGeom prst="ellipse">
            <a:avLst/>
          </a:prstGeom>
          <a:solidFill>
            <a:srgbClr val="FFD5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96" name="Google Shape;196;p9"/>
          <p:cNvSpPr/>
          <p:nvPr/>
        </p:nvSpPr>
        <p:spPr>
          <a:xfrm>
            <a:off x="5497125" y="1741253"/>
            <a:ext cx="3232057" cy="3232057"/>
          </a:xfrm>
          <a:prstGeom prst="ellipse">
            <a:avLst/>
          </a:prstGeom>
          <a:solidFill>
            <a:srgbClr val="1BCFE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97" name="Google Shape;197;p9"/>
          <p:cNvSpPr txBox="1">
            <a:spLocks noGrp="1"/>
          </p:cNvSpPr>
          <p:nvPr>
            <p:ph type="title"/>
          </p:nvPr>
        </p:nvSpPr>
        <p:spPr>
          <a:xfrm>
            <a:off x="175260" y="292975"/>
            <a:ext cx="8746864" cy="7527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ill Sans"/>
              <a:buNone/>
            </a:pPr>
            <a:r>
              <a:rPr lang="en-US"/>
              <a:t>OUTROS ELEMENTOS NOVOS DO SPIKE PRIME</a:t>
            </a:r>
            <a:endParaRPr/>
          </a:p>
        </p:txBody>
      </p:sp>
      <p:pic>
        <p:nvPicPr>
          <p:cNvPr id="198" name="Google Shape;198;p9" descr="A picture containing clock&#10;&#10;Description automatically generated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l="23312" t="7989" r="60141" b="44375"/>
          <a:stretch/>
        </p:blipFill>
        <p:spPr>
          <a:xfrm>
            <a:off x="6328741" y="2086998"/>
            <a:ext cx="1568824" cy="2540566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9"/>
          <p:cNvSpPr txBox="1">
            <a:spLocks noGrp="1"/>
          </p:cNvSpPr>
          <p:nvPr>
            <p:ph type="ftr" idx="11"/>
          </p:nvPr>
        </p:nvSpPr>
        <p:spPr>
          <a:xfrm>
            <a:off x="88409" y="6320275"/>
            <a:ext cx="487058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Copyright © 2020 SPIKE Prime Lessons (primelessons.org) CC-BY-NC-SA.  (Last edit: 06/06/2020)</a:t>
            </a:r>
            <a:endParaRPr/>
          </a:p>
        </p:txBody>
      </p:sp>
      <p:sp>
        <p:nvSpPr>
          <p:cNvPr id="200" name="Google Shape;200;p9"/>
          <p:cNvSpPr txBox="1">
            <a:spLocks noGrp="1"/>
          </p:cNvSpPr>
          <p:nvPr>
            <p:ph type="sldNum" idx="12"/>
          </p:nvPr>
        </p:nvSpPr>
        <p:spPr>
          <a:xfrm>
            <a:off x="8236372" y="6325466"/>
            <a:ext cx="77046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sp>
        <p:nvSpPr>
          <p:cNvPr id="201" name="Google Shape;201;p9"/>
          <p:cNvSpPr txBox="1"/>
          <p:nvPr/>
        </p:nvSpPr>
        <p:spPr>
          <a:xfrm>
            <a:off x="155088" y="1140006"/>
            <a:ext cx="4479665" cy="5082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06000" marR="0" lvl="0" indent="-3060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56"/>
              <a:buFont typeface="Noto Sans Symbols"/>
              <a:buChar char="⬛"/>
            </a:pPr>
            <a:r>
              <a:rPr lang="en-US" sz="18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Base Technic (39369): base que pode ser usada para criar modelos estáveis.</a:t>
            </a:r>
            <a:endParaRPr/>
          </a:p>
          <a:p>
            <a:pPr marL="306000" marR="0" lvl="0" indent="-306000" algn="l" rtl="0">
              <a:spcBef>
                <a:spcPts val="960"/>
              </a:spcBef>
              <a:spcAft>
                <a:spcPts val="0"/>
              </a:spcAft>
              <a:buClr>
                <a:schemeClr val="accent2"/>
              </a:buClr>
              <a:buSzPts val="1656"/>
              <a:buFont typeface="Noto Sans Symbols"/>
              <a:buChar char="⬛"/>
            </a:pPr>
            <a:r>
              <a:rPr lang="en-US" sz="18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Bloco integrador com conector de eixo (39789). Permite ao construtor integrar peças Technic com os blocos da linha System.</a:t>
            </a:r>
            <a:endParaRPr sz="18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spcBef>
                <a:spcPts val="960"/>
              </a:spcBef>
              <a:spcAft>
                <a:spcPts val="0"/>
              </a:spcAft>
              <a:buClr>
                <a:schemeClr val="accent2"/>
              </a:buClr>
              <a:buSzPts val="1656"/>
              <a:buFont typeface="Noto Sans Symbols"/>
              <a:buNone/>
            </a:pPr>
            <a:endParaRPr sz="18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202" name="Google Shape;202;p9"/>
          <p:cNvPicPr preferRelativeResize="0"/>
          <p:nvPr/>
        </p:nvPicPr>
        <p:blipFill rotWithShape="1">
          <a:blip r:embed="rId4">
            <a:alphaModFix/>
          </a:blip>
          <a:srcRect l="61024" t="71064" r="11005"/>
          <a:stretch/>
        </p:blipFill>
        <p:spPr>
          <a:xfrm>
            <a:off x="3779245" y="4136680"/>
            <a:ext cx="1687124" cy="9817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Dividend">
  <a:themeElements>
    <a:clrScheme name="Spike Prime Lessons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FFD500"/>
      </a:accent1>
      <a:accent2>
        <a:srgbClr val="961BDB"/>
      </a:accent2>
      <a:accent3>
        <a:srgbClr val="FF0000"/>
      </a:accent3>
      <a:accent4>
        <a:srgbClr val="65D7FF"/>
      </a:accent4>
      <a:accent5>
        <a:srgbClr val="5B9BD5"/>
      </a:accent5>
      <a:accent6>
        <a:srgbClr val="70AD47"/>
      </a:accent6>
      <a:hlink>
        <a:srgbClr val="961BDB"/>
      </a:hlink>
      <a:folHlink>
        <a:srgbClr val="65D7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726</Words>
  <Application>Microsoft Macintosh PowerPoint</Application>
  <PresentationFormat>On-screen Show (4:3)</PresentationFormat>
  <Paragraphs>62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Calibri</vt:lpstr>
      <vt:lpstr>Noto Sans Symbols</vt:lpstr>
      <vt:lpstr>Arial</vt:lpstr>
      <vt:lpstr>Gill Sans</vt:lpstr>
      <vt:lpstr>Helvetica Neue</vt:lpstr>
      <vt:lpstr>Dividend</vt:lpstr>
      <vt:lpstr>MONTAGEM MAIS FÁCIL COM SPIKE PRIME</vt:lpstr>
      <vt:lpstr>PEÇAS QUADRADAS </vt:lpstr>
      <vt:lpstr>FRAMES TECHNIC (39794 E 39790)</vt:lpstr>
      <vt:lpstr>BISCOITO (39793)</vt:lpstr>
      <vt:lpstr>ESFERA E SUPORTE PARA MOVIMENTAÇÃO(39370 E 52629)</vt:lpstr>
      <vt:lpstr>ORGANIZADOR DE CABOS (49283)</vt:lpstr>
      <vt:lpstr>RODAS (39367 E 49295)</vt:lpstr>
      <vt:lpstr>ENGRENAGEM (46372)</vt:lpstr>
      <vt:lpstr>OUTROS ELEMENTOS NOVOS DO SPIKE PRIME</vt:lpstr>
      <vt:lpstr>ONDE COMPRAR ESSAS PEÇAS?</vt:lpstr>
      <vt:lpstr>CRÉDITOS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MONTAGEM MAIS FÁCIL COM SPIKE PRIME</dc:title>
  <dc:creator>Srinivasan Seshan</dc:creator>
  <cp:lastModifiedBy>Srinivasan Seshan</cp:lastModifiedBy>
  <cp:revision>1</cp:revision>
  <dcterms:created xsi:type="dcterms:W3CDTF">2019-12-31T03:18:51Z</dcterms:created>
  <dcterms:modified xsi:type="dcterms:W3CDTF">2020-06-07T02:24:57Z</dcterms:modified>
</cp:coreProperties>
</file>